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1" r:id="rId5"/>
    <p:sldMasterId id="2147483692" r:id="rId6"/>
    <p:sldMasterId id="214748369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Lst>
  <p:sldSz cy="10715625" cx="19050000"/>
  <p:notesSz cx="6858000" cy="9144000"/>
  <p:embeddedFontLst>
    <p:embeddedFont>
      <p:font typeface="Playfair Display"/>
      <p:regular r:id="rId32"/>
      <p:bold r:id="rId33"/>
      <p:italic r:id="rId34"/>
      <p:boldItalic r:id="rId35"/>
    </p:embeddedFont>
    <p:embeddedFont>
      <p:font typeface="Nunito"/>
      <p:regular r:id="rId36"/>
      <p:bold r:id="rId37"/>
      <p:italic r:id="rId38"/>
      <p:boldItalic r:id="rId39"/>
    </p:embeddedFont>
    <p:embeddedFont>
      <p:font typeface="Barlow Medium"/>
      <p:regular r:id="rId40"/>
      <p:bold r:id="rId41"/>
      <p:italic r:id="rId42"/>
      <p:boldItalic r:id="rId43"/>
    </p:embeddedFont>
    <p:embeddedFont>
      <p:font typeface="Barlow SemiBold"/>
      <p:regular r:id="rId44"/>
      <p:bold r:id="rId45"/>
      <p:italic r:id="rId46"/>
      <p:boldItalic r:id="rId47"/>
    </p:embeddedFont>
    <p:embeddedFont>
      <p:font typeface="Barlow"/>
      <p:regular r:id="rId48"/>
      <p:bold r:id="rId49"/>
      <p:italic r:id="rId50"/>
      <p:boldItalic r:id="rId51"/>
    </p:embeddedFont>
    <p:embeddedFont>
      <p:font typeface="Barlow Light"/>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75">
          <p15:clr>
            <a:srgbClr val="A4A3A4"/>
          </p15:clr>
        </p15:guide>
        <p15:guide id="2" pos="60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D773898-7082-432D-88BA-FF7917FEEB72}">
  <a:tblStyle styleId="{DD773898-7082-432D-88BA-FF7917FEEB7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75" orient="horz"/>
        <p:guide pos="600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BarlowMedium-regular.fntdata"/><Relationship Id="rId42" Type="http://schemas.openxmlformats.org/officeDocument/2006/relationships/font" Target="fonts/BarlowMedium-italic.fntdata"/><Relationship Id="rId41" Type="http://schemas.openxmlformats.org/officeDocument/2006/relationships/font" Target="fonts/BarlowMedium-bold.fntdata"/><Relationship Id="rId44" Type="http://schemas.openxmlformats.org/officeDocument/2006/relationships/font" Target="fonts/BarlowSemiBold-regular.fntdata"/><Relationship Id="rId43" Type="http://schemas.openxmlformats.org/officeDocument/2006/relationships/font" Target="fonts/BarlowMedium-boldItalic.fntdata"/><Relationship Id="rId46" Type="http://schemas.openxmlformats.org/officeDocument/2006/relationships/font" Target="fonts/BarlowSemiBold-italic.fntdata"/><Relationship Id="rId45" Type="http://schemas.openxmlformats.org/officeDocument/2006/relationships/font" Target="fonts/BarlowSemiBold-bold.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font" Target="fonts/Barlow-regular.fntdata"/><Relationship Id="rId47" Type="http://schemas.openxmlformats.org/officeDocument/2006/relationships/font" Target="fonts/BarlowSemiBold-boldItalic.fntdata"/><Relationship Id="rId49" Type="http://schemas.openxmlformats.org/officeDocument/2006/relationships/font" Target="fonts/Barlow-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font" Target="fonts/PlayfairDisplay-bold.fntdata"/><Relationship Id="rId32" Type="http://schemas.openxmlformats.org/officeDocument/2006/relationships/font" Target="fonts/PlayfairDisplay-regular.fntdata"/><Relationship Id="rId35" Type="http://schemas.openxmlformats.org/officeDocument/2006/relationships/font" Target="fonts/PlayfairDisplay-boldItalic.fntdata"/><Relationship Id="rId34" Type="http://schemas.openxmlformats.org/officeDocument/2006/relationships/font" Target="fonts/PlayfairDisplay-italic.fntdata"/><Relationship Id="rId37" Type="http://schemas.openxmlformats.org/officeDocument/2006/relationships/font" Target="fonts/Nunito-bold.fntdata"/><Relationship Id="rId36" Type="http://schemas.openxmlformats.org/officeDocument/2006/relationships/font" Target="fonts/Nunito-regular.fntdata"/><Relationship Id="rId39" Type="http://schemas.openxmlformats.org/officeDocument/2006/relationships/font" Target="fonts/Nunito-boldItalic.fntdata"/><Relationship Id="rId38" Type="http://schemas.openxmlformats.org/officeDocument/2006/relationships/font" Target="fonts/Nunito-italic.fntdata"/><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Barlow-boldItalic.fntdata"/><Relationship Id="rId50" Type="http://schemas.openxmlformats.org/officeDocument/2006/relationships/font" Target="fonts/Barlow-italic.fntdata"/><Relationship Id="rId53" Type="http://schemas.openxmlformats.org/officeDocument/2006/relationships/font" Target="fonts/BarlowLight-bold.fntdata"/><Relationship Id="rId52" Type="http://schemas.openxmlformats.org/officeDocument/2006/relationships/font" Target="fonts/BarlowLight-regular.fntdata"/><Relationship Id="rId11" Type="http://schemas.openxmlformats.org/officeDocument/2006/relationships/slide" Target="slides/slide3.xml"/><Relationship Id="rId55" Type="http://schemas.openxmlformats.org/officeDocument/2006/relationships/font" Target="fonts/BarlowLight-boldItalic.fntdata"/><Relationship Id="rId10" Type="http://schemas.openxmlformats.org/officeDocument/2006/relationships/slide" Target="slides/slide2.xml"/><Relationship Id="rId54" Type="http://schemas.openxmlformats.org/officeDocument/2006/relationships/font" Target="fonts/BarlowLight-italic.fntdata"/><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bit.ly/UpToDateSignUp"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c42d750797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2c42d750797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26bfab9dfa6_0_5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26bfab9dfa6_0_5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n">
                <a:solidFill>
                  <a:schemeClr val="dk1"/>
                </a:solidFill>
              </a:rPr>
              <a:t>To address the gaps in integrated health service standards, the Omnibus Health Guidelines (or OHG) serves as the </a:t>
            </a:r>
            <a:r>
              <a:rPr b="1" lang="en">
                <a:solidFill>
                  <a:schemeClr val="dk1"/>
                </a:solidFill>
              </a:rPr>
              <a:t>main policy reference</a:t>
            </a:r>
            <a:r>
              <a:rPr lang="en">
                <a:solidFill>
                  <a:schemeClr val="dk1"/>
                </a:solidFill>
              </a:rPr>
              <a:t> to fulfill the mandate of DOH in achieving technical integration and quality services.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In Administrative Order 2022-0018, the OHG defines the standards of care for child, adolescent, adults, elderly. It also include standards on governance, service delivery, linkages, and participation in health promotion among various settings such as learning institutions, workplaces, and closed settings.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 OHG contain provisions on health promotion, self and household care, screening, diagnosis, treatment, and rehabilitation and palliative care.</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26bfab9dfa6_0_6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26bfab9dfa6_0_6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have received feedback from different stakeholders on the format and content of the OHG version 2022. Recently, we have released the OHG for Adults version 2023 which has</a:t>
            </a:r>
            <a:endParaRPr/>
          </a:p>
          <a:p>
            <a:pPr indent="-298450" lvl="0" marL="457200" rtl="0" algn="l">
              <a:spcBef>
                <a:spcPts val="0"/>
              </a:spcBef>
              <a:spcAft>
                <a:spcPts val="0"/>
              </a:spcAft>
              <a:buSzPts val="1100"/>
              <a:buChar char="●"/>
            </a:pPr>
            <a:r>
              <a:rPr lang="en"/>
              <a:t>Clickable links to sections, reference documents, relevant tools, and others materials.</a:t>
            </a:r>
            <a:endParaRPr/>
          </a:p>
          <a:p>
            <a:pPr indent="-298450" lvl="0" marL="457200" rtl="0" algn="l">
              <a:spcBef>
                <a:spcPts val="0"/>
              </a:spcBef>
              <a:spcAft>
                <a:spcPts val="0"/>
              </a:spcAft>
              <a:buSzPts val="1100"/>
              <a:buChar char="●"/>
            </a:pPr>
            <a:r>
              <a:rPr lang="en"/>
              <a:t>Updated content to reflect evidence-based standards of care for key priority programs of the DOH</a:t>
            </a:r>
            <a:endParaRPr/>
          </a:p>
          <a:p>
            <a:pPr indent="-298450" lvl="0" marL="457200" rtl="0" algn="l">
              <a:spcBef>
                <a:spcPts val="0"/>
              </a:spcBef>
              <a:spcAft>
                <a:spcPts val="0"/>
              </a:spcAft>
              <a:buSzPts val="1100"/>
              <a:buChar char="●"/>
            </a:pPr>
            <a:r>
              <a:rPr lang="en"/>
              <a:t>Stylized from previously black and white document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239d1d320a3_7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239d1d320a3_7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web application on primary care screening, vaccination, and lifestyle advice referencing the Philippine Guidelines for Health Examination may be accessed on the links on the screen. Tools for patients, implementers, and evaluators are to be developed in the future.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26c1b4367b6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26c1b4367b6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Health Examination Forms are developed to standardize the medical record and faciliate opportunistic screening of all priority programs and top primary care conditions. It includes fields tailored for each lifestage based on standards in the OHG and other NPGs. It also has trigger/prompts to guide the patient encounter during history taking and physical examination, and separate sections can be done among different members of the primary care team to promote task sharing between cadres.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Health Examination Forms have sections on patient </a:t>
            </a:r>
            <a:r>
              <a:rPr lang="en"/>
              <a:t>information</a:t>
            </a:r>
            <a:r>
              <a:rPr lang="en"/>
              <a:t>, screening for red flags, medical history, review of systems, physical examination, assessment, plans, and relevant annexes to further guide healthcare professionals.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25f27007fd1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25f27007fd1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Another type of clinician support tool</a:t>
            </a:r>
            <a:r>
              <a:rPr lang="en"/>
              <a:t> is the UpToDate. </a:t>
            </a:r>
            <a:r>
              <a:rPr lang="en"/>
              <a:t>UpToDate delivers evidence-based clinical decision support that synthesizes available clinical evidence and clinical practices to help our government healthcare workers make appropriate care decisions and drive better outcomes for high-quality patient care.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26bfacc036c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26bfacc036c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provide you with UpToDate access, kindly accomplish the sign-up sheet by scanning the QR code on your screen or by visiting </a:t>
            </a:r>
            <a:r>
              <a:rPr lang="en" u="sng">
                <a:solidFill>
                  <a:schemeClr val="hlink"/>
                </a:solidFill>
                <a:hlinkClick r:id="rId2"/>
              </a:rPr>
              <a:t>bit.ly/UpToDateSignUp</a:t>
            </a:r>
            <a:r>
              <a:rPr lang="en"/>
              <a:t>. The team will screen the submission for eligibility prior to accounts creation. Once approved by our team, the UpToDate will email you the instructions for the UpToDate registration.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25f27007fd1_0_10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25f27007fd1_0_10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Once you have you UpToDate accounts, you will be provided one year 24/7 full access to the databases including abstracts of medical articles cited in UpToDate, monographs, practice guidelines, clinical studies, customizable patient education materials/handouts, multimedia resources such as procedural videos, high-resolution images, etc.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Last </a:t>
            </a:r>
            <a:r>
              <a:rPr lang="en"/>
              <a:t>year, we have provided UpToDate access among 700 doctors to the barrios and now we are expanding to provide access among our government healthcare workers.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25fa54a537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25fa54a537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will UpToDate supplement our National Practice Guidelines before and during patient encounter? Healthcare professionals are expected to know WHAT primary care standards to be offered among their patients through a review of the Omnibus Health Guidelines. To know why these primary care standards are offered, healthcare professionals are expected to have reviewed CPGs, esspecially our DOH-approved CPGs. UpToDate may supplement the Omnibus Health Guidelines and DOH-approved CPGs if there are still identified gaps from the aforementioned references. When the patient comes in, the healthcare professionals may use clinician support tools and UpToDate to guide them during their patient encounter.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26c01ee23a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26c01ee23a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26bfacc036c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26bfacc036c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c48e22ab9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2c48e22ab9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26bfacc036c_2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26bfacc036c_2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26bfacc036c_2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26bfacc036c_2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210367fe692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210367fe692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Through our collective and coordinated action, we can ensure evidence-based and universal health care for the Filipino people.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239d1d320a3_7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7" name="Google Shape;717;g239d1d320a3_7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c42d750797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2c42d750797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2c50985303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2c50985303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Welcome everyone (previous and new users) to the refresher training session for the UpToDate App, an evidence-based clinical support tool designed to assist all of you, government healthcare workers, particularly primary care and secondary care physicians, in their daily practice.</a:t>
            </a:r>
            <a:endParaRPr/>
          </a:p>
          <a:p>
            <a:pPr indent="0" lvl="0" marL="457200" rtl="0" algn="l">
              <a:spcBef>
                <a:spcPts val="0"/>
              </a:spcBef>
              <a:spcAft>
                <a:spcPts val="0"/>
              </a:spcAft>
              <a:buNone/>
            </a:pPr>
            <a:r>
              <a:t/>
            </a:r>
            <a:endParaRPr/>
          </a:p>
          <a:p>
            <a:pPr indent="-298450" lvl="0" marL="457200" rtl="0" algn="l">
              <a:spcBef>
                <a:spcPts val="0"/>
              </a:spcBef>
              <a:spcAft>
                <a:spcPts val="0"/>
              </a:spcAft>
              <a:buSzPts val="1100"/>
              <a:buChar char="-"/>
            </a:pPr>
            <a:r>
              <a:rPr lang="en"/>
              <a:t>The primary objective of this training session is to refresh your proficiency in navigating and utilizing the features of the UpToDate App effectively. We want to ensure and help you maximize the benefits of the UpToDate app which will enhance your clinical decision-making and ultimately improving patient care outcomes</a:t>
            </a:r>
            <a:endParaRPr/>
          </a:p>
          <a:p>
            <a:pPr indent="-298450" lvl="0" marL="457200" rtl="0" algn="l">
              <a:spcBef>
                <a:spcPts val="0"/>
              </a:spcBef>
              <a:spcAft>
                <a:spcPts val="0"/>
              </a:spcAft>
              <a:buSzPts val="1100"/>
              <a:buChar char="-"/>
            </a:pPr>
            <a:r>
              <a:rPr lang="en"/>
              <a:t>This is part of the DPCB and the DOH's commitment to support healthcare workers by providing access to innovative clinical support tools like the UpToDate App.</a:t>
            </a:r>
            <a:endParaRPr/>
          </a:p>
          <a:p>
            <a:pPr indent="-298450" lvl="0" marL="457200" rtl="0" algn="l">
              <a:spcBef>
                <a:spcPts val="0"/>
              </a:spcBef>
              <a:spcAft>
                <a:spcPts val="0"/>
              </a:spcAft>
              <a:buSzPts val="1100"/>
              <a:buChar char="-"/>
            </a:pPr>
            <a:r>
              <a:rPr lang="en"/>
              <a:t>We started rolling this App to complement and supplement the standards of care (Omnibus Health Guidelines, DOH-Approved CPGs, and Interim Public Health Guidelines) in our National Practice Guidelines program, serving as a valuable resource for healthcare professionals in their day-to-day practice.</a:t>
            </a:r>
            <a:endParaRPr/>
          </a:p>
          <a:p>
            <a:pPr indent="-298450" lvl="0" marL="457200" rtl="0" algn="l">
              <a:spcBef>
                <a:spcPts val="0"/>
              </a:spcBef>
              <a:spcAft>
                <a:spcPts val="0"/>
              </a:spcAft>
              <a:buSzPts val="1100"/>
              <a:buChar char="-"/>
            </a:pPr>
            <a:r>
              <a:rPr lang="en"/>
              <a:t>In this era of infodemic, evidence-based medicine and clinical decision support tools are critical in delivering high-quality patient care.</a:t>
            </a:r>
            <a:endParaRPr/>
          </a:p>
          <a:p>
            <a:pPr indent="-298450" lvl="0" marL="457200" rtl="0" algn="l">
              <a:spcBef>
                <a:spcPts val="0"/>
              </a:spcBef>
              <a:spcAft>
                <a:spcPts val="0"/>
              </a:spcAft>
              <a:buSzPts val="1100"/>
              <a:buChar char="-"/>
            </a:pPr>
            <a:r>
              <a:rPr lang="en"/>
              <a:t>We strive to assist you on informed clinical decision-making and improving service delivery by providing access to the latest research findings, guidelines, and best practices.</a:t>
            </a:r>
            <a:endParaRPr/>
          </a:p>
          <a:p>
            <a:pPr indent="0" lvl="0" marL="457200" rtl="0" algn="l">
              <a:spcBef>
                <a:spcPts val="0"/>
              </a:spcBef>
              <a:spcAft>
                <a:spcPts val="0"/>
              </a:spcAft>
              <a:buNone/>
            </a:pPr>
            <a:r>
              <a:t/>
            </a:r>
            <a:endParaRPr/>
          </a:p>
          <a:p>
            <a:pPr indent="-298450" lvl="0" marL="457200" rtl="0" algn="l">
              <a:spcBef>
                <a:spcPts val="0"/>
              </a:spcBef>
              <a:spcAft>
                <a:spcPts val="0"/>
              </a:spcAft>
              <a:buSzPts val="1100"/>
              <a:buChar char="-"/>
            </a:pPr>
            <a:r>
              <a:rPr lang="en"/>
              <a:t>By the end of this training we aim:</a:t>
            </a:r>
            <a:endParaRPr/>
          </a:p>
          <a:p>
            <a:pPr indent="-298450" lvl="1" marL="914400" rtl="0" algn="l">
              <a:spcBef>
                <a:spcPts val="0"/>
              </a:spcBef>
              <a:spcAft>
                <a:spcPts val="0"/>
              </a:spcAft>
              <a:buSzPts val="1100"/>
              <a:buChar char="-"/>
            </a:pPr>
            <a:r>
              <a:rPr lang="en"/>
              <a:t>to refresh users' knowledge of basic navigation and functionality of the UpToDate App.</a:t>
            </a:r>
            <a:endParaRPr/>
          </a:p>
          <a:p>
            <a:pPr indent="-298450" lvl="1" marL="914400" rtl="0" algn="l">
              <a:spcBef>
                <a:spcPts val="0"/>
              </a:spcBef>
              <a:spcAft>
                <a:spcPts val="0"/>
              </a:spcAft>
              <a:buSzPts val="1100"/>
              <a:buChar char="-"/>
            </a:pPr>
            <a:r>
              <a:rPr lang="en"/>
              <a:t>to demonstrate advanced search techniques to optimize information retrieval.</a:t>
            </a:r>
            <a:endParaRPr/>
          </a:p>
          <a:p>
            <a:pPr indent="-298450" lvl="1" marL="914400" rtl="0" algn="l">
              <a:spcBef>
                <a:spcPts val="0"/>
              </a:spcBef>
              <a:spcAft>
                <a:spcPts val="0"/>
              </a:spcAft>
              <a:buSzPts val="1100"/>
              <a:buChar char="-"/>
            </a:pPr>
            <a:r>
              <a:rPr lang="en"/>
              <a:t>to provide virtual navigation techniques to reinforce learning and address any questions or concerns.</a:t>
            </a:r>
            <a:endParaRPr/>
          </a:p>
          <a:p>
            <a:pPr indent="0" lvl="0" marL="457200" rtl="0" algn="l">
              <a:spcBef>
                <a:spcPts val="0"/>
              </a:spcBef>
              <a:spcAft>
                <a:spcPts val="0"/>
              </a:spcAft>
              <a:buNone/>
            </a:pPr>
            <a:r>
              <a:t/>
            </a:r>
            <a:endParaRPr/>
          </a:p>
          <a:p>
            <a:pPr indent="-298450" lvl="0" marL="457200" rtl="0" algn="l">
              <a:spcBef>
                <a:spcPts val="0"/>
              </a:spcBef>
              <a:spcAft>
                <a:spcPts val="0"/>
              </a:spcAft>
              <a:buSzPts val="1100"/>
              <a:buChar char="-"/>
            </a:pPr>
            <a:r>
              <a:rPr lang="en"/>
              <a:t>We encourage your active participation and engagement throughout the training session to maximize the learning experience and ensure proficiency in utilizing the UpToDate App.</a:t>
            </a:r>
            <a:endParaRPr/>
          </a:p>
          <a:p>
            <a:pPr indent="-298450" lvl="0" marL="457200" rtl="0" algn="l">
              <a:spcBef>
                <a:spcPts val="0"/>
              </a:spcBef>
              <a:spcAft>
                <a:spcPts val="0"/>
              </a:spcAft>
              <a:buSzPts val="1100"/>
              <a:buChar char="-"/>
            </a:pPr>
            <a:r>
              <a:rPr lang="en"/>
              <a:t>Again, on behalf of our DPCB Director, Dir. Celine Garfin, we extend our appreciation to our government healthcare workers for your commitment to the realization of Universal Healthcare. </a:t>
            </a:r>
            <a:endParaRPr/>
          </a:p>
          <a:p>
            <a:pPr indent="-298450" lvl="0" marL="457200" rtl="0" algn="l">
              <a:spcBef>
                <a:spcPts val="0"/>
              </a:spcBef>
              <a:spcAft>
                <a:spcPts val="0"/>
              </a:spcAft>
              <a:buSzPts val="1100"/>
              <a:buChar char="-"/>
            </a:pPr>
            <a:r>
              <a:rPr lang="en"/>
              <a:t>Rest asssured that the DOH will continue supporting healthcare workers in their efforts to deliver high-quality patient care.</a:t>
            </a:r>
            <a:endParaRPr/>
          </a:p>
          <a:p>
            <a:pPr indent="-298450" lvl="0" marL="457200" rtl="0" algn="l">
              <a:spcBef>
                <a:spcPts val="0"/>
              </a:spcBef>
              <a:spcAft>
                <a:spcPts val="0"/>
              </a:spcAft>
              <a:buSzPts val="1100"/>
              <a:buChar char="-"/>
            </a:pPr>
            <a:r>
              <a:rPr lang="en"/>
              <a:t>By the end of this training, we hope </a:t>
            </a:r>
            <a:r>
              <a:rPr lang="en"/>
              <a:t>that</a:t>
            </a:r>
            <a:r>
              <a:rPr lang="en"/>
              <a:t> you will apply the knowledge and skills gained from the training session in your daily clinical practice, thereby maximizing the benefits of the UpToDate App and ultimately improving patient outcomes.</a:t>
            </a:r>
            <a:endParaRPr/>
          </a:p>
          <a:p>
            <a:pPr indent="-298450" lvl="0" marL="457200" rtl="0" algn="l">
              <a:spcBef>
                <a:spcPts val="0"/>
              </a:spcBef>
              <a:spcAft>
                <a:spcPts val="0"/>
              </a:spcAft>
              <a:buSzPts val="1100"/>
              <a:buChar char="-"/>
            </a:pPr>
            <a:r>
              <a:rPr lang="en"/>
              <a:t>Maraming salamat at magandang umaga sa ating lahat!</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6bfacc036c_2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26bfacc036c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Magandang umaga po sa lahat ng ating healthcare workers na nakikinig ngayon. Maraming salamat po for giving your time to listen in on our refresher training this morning. But before we proceed with the refresher training, let me provide a very brief overview of the National Practice Guidelines Program.</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26949141b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226949141b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National Practice Guidelines Program was developed in 2023 to provide a mechanism to promote evidence-based decision making in health care. Specifically, </a:t>
            </a:r>
            <a:endParaRPr/>
          </a:p>
          <a:p>
            <a:pPr indent="-298450" lvl="0" marL="457200" rtl="0" algn="l">
              <a:spcBef>
                <a:spcPts val="0"/>
              </a:spcBef>
              <a:spcAft>
                <a:spcPts val="0"/>
              </a:spcAft>
              <a:buSzPts val="1100"/>
              <a:buAutoNum type="arabicParenBoth"/>
            </a:pPr>
            <a:r>
              <a:rPr lang="en"/>
              <a:t>The program utilizes information sources which are deemed high-quality after appraisal or vetting from our local experts. </a:t>
            </a:r>
            <a:endParaRPr/>
          </a:p>
          <a:p>
            <a:pPr indent="-298450" lvl="0" marL="457200" rtl="0" algn="l">
              <a:spcBef>
                <a:spcPts val="0"/>
              </a:spcBef>
              <a:spcAft>
                <a:spcPts val="0"/>
              </a:spcAft>
              <a:buSzPts val="1100"/>
              <a:buAutoNum type="arabicParenBoth"/>
            </a:pPr>
            <a:r>
              <a:rPr lang="en"/>
              <a:t>These information sources are then translated into standards or what we call the National Practice Guidelines which are the DOH-approved Clinical Practice Guidelines Program, Omnibus Health Guidelines, and Interim Public Health and Clinical Guidance for Emerging and Re-emerging Infectious Diseases and Public Health Emergencies.</a:t>
            </a:r>
            <a:endParaRPr/>
          </a:p>
          <a:p>
            <a:pPr indent="-298450" lvl="0" marL="457200" rtl="0" algn="l">
              <a:spcBef>
                <a:spcPts val="0"/>
              </a:spcBef>
              <a:spcAft>
                <a:spcPts val="0"/>
              </a:spcAft>
              <a:buSzPts val="1100"/>
              <a:buAutoNum type="arabicParenBoth"/>
            </a:pPr>
            <a:r>
              <a:rPr lang="en"/>
              <a:t>To ensure that our National Practice Guidelines are utilized by our healthcare professionals and policymakers, the Program employs different dissemination methods</a:t>
            </a:r>
            <a:endParaRPr/>
          </a:p>
          <a:p>
            <a:pPr indent="-298450" lvl="0" marL="457200" rtl="0" algn="l">
              <a:spcBef>
                <a:spcPts val="0"/>
              </a:spcBef>
              <a:spcAft>
                <a:spcPts val="0"/>
              </a:spcAft>
              <a:buSzPts val="1100"/>
              <a:buAutoNum type="arabicParenBoth"/>
            </a:pPr>
            <a:r>
              <a:rPr lang="en"/>
              <a:t>The National Practice Guidelines may also be used for benefit package development and local and national decision-making</a:t>
            </a:r>
            <a:endParaRPr/>
          </a:p>
          <a:p>
            <a:pPr indent="-298450" lvl="0" marL="457200" rtl="0" algn="l">
              <a:spcBef>
                <a:spcPts val="0"/>
              </a:spcBef>
              <a:spcAft>
                <a:spcPts val="0"/>
              </a:spcAft>
              <a:buSzPts val="1100"/>
              <a:buAutoNum type="arabicParenBoth"/>
            </a:pPr>
            <a:r>
              <a:rPr lang="en"/>
              <a:t>To effectively execute the service delivery standards from these guidelines, different implementation tools are to be developed such as the clinician, patient, and settings-specific tools and capacity-building activities</a:t>
            </a:r>
            <a:endParaRPr/>
          </a:p>
          <a:p>
            <a:pPr indent="-298450" lvl="0" marL="457200" rtl="0" algn="l">
              <a:spcBef>
                <a:spcPts val="0"/>
              </a:spcBef>
              <a:spcAft>
                <a:spcPts val="0"/>
              </a:spcAft>
              <a:buSzPts val="1100"/>
              <a:buAutoNum type="arabicParenBoth"/>
            </a:pPr>
            <a:r>
              <a:rPr lang="en"/>
              <a:t>Monitoring and evaluation of the National Practice Guidelines and processes of the Program will also be performed to continuously improve and reach the intended goals of the Program</a:t>
            </a:r>
            <a:endParaRPr/>
          </a:p>
          <a:p>
            <a:pPr indent="-298450" lvl="0" marL="457200" rtl="0" algn="l">
              <a:spcBef>
                <a:spcPts val="0"/>
              </a:spcBef>
              <a:spcAft>
                <a:spcPts val="0"/>
              </a:spcAft>
              <a:buSzPts val="1100"/>
              <a:buAutoNum type="arabicParenBoth"/>
            </a:pPr>
            <a:r>
              <a:rPr lang="en"/>
              <a:t>Throughout this framework, the principles of COI management, transparency, capacity strengthening, networking, and partnerships management are upheld</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6bfab9dfa6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26bfab9dfa6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Since inception of Program, we have released the compendium of DOH-approved CPGs which already has 56 high-quality CPGs. 6 CPGs will be developed this year in partnership with the University of the Philippines Manila - National Institutes of Health and various medical societies and hospitals.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6bfab9dfa6_0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26bfab9dfa6_0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Another guidance document in the NPGP is the Interim Clinical and Public Health Guidance. This is a guidance document more specifically developed for use during or in the emergence of public health emergencies (PHE) and for emerging and re-emerging infectious diseases (EREID).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Currently, the DOH has developed interim guidance on ILI, monkeypox, scabies, HFMD, pertussis+diphtheria, and e-cigarette or vaping product use associated lung injury.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 Id="rId3" Type="http://schemas.openxmlformats.org/officeDocument/2006/relationships/image" Target="../media/image2.png"/><Relationship Id="rId4" Type="http://schemas.openxmlformats.org/officeDocument/2006/relationships/image" Target="../media/image16.png"/><Relationship Id="rId5"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 Id="rId3" Type="http://schemas.openxmlformats.org/officeDocument/2006/relationships/image" Target="../media/image2.png"/><Relationship Id="rId4" Type="http://schemas.openxmlformats.org/officeDocument/2006/relationships/image" Target="../media/image16.png"/><Relationship Id="rId5"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 Id="rId3" Type="http://schemas.openxmlformats.org/officeDocument/2006/relationships/image" Target="../media/image2.png"/><Relationship Id="rId4" Type="http://schemas.openxmlformats.org/officeDocument/2006/relationships/image" Target="../media/image16.png"/><Relationship Id="rId5" Type="http://schemas.openxmlformats.org/officeDocument/2006/relationships/image" Target="../media/image5.png"/><Relationship Id="rId6"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2.png"/><Relationship Id="rId4" Type="http://schemas.openxmlformats.org/officeDocument/2006/relationships/image" Target="../media/image16.png"/><Relationship Id="rId5" Type="http://schemas.openxmlformats.org/officeDocument/2006/relationships/image" Target="../media/image5.png"/><Relationship Id="rId6"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2.png"/><Relationship Id="rId4"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 Id="rId3" Type="http://schemas.openxmlformats.org/officeDocument/2006/relationships/image" Target="../media/image16.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2.png"/><Relationship Id="rId4"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jpg"/><Relationship Id="rId3" Type="http://schemas.openxmlformats.org/officeDocument/2006/relationships/image" Target="../media/image2.png"/><Relationship Id="rId4"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2.png"/><Relationship Id="rId4" Type="http://schemas.openxmlformats.org/officeDocument/2006/relationships/image" Target="../media/image1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jpg"/><Relationship Id="rId3" Type="http://schemas.openxmlformats.org/officeDocument/2006/relationships/image" Target="../media/image30.png"/><Relationship Id="rId4"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2.png"/><Relationship Id="rId4"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 Id="rId3" Type="http://schemas.openxmlformats.org/officeDocument/2006/relationships/image" Target="../media/image30.png"/><Relationship Id="rId4" Type="http://schemas.openxmlformats.org/officeDocument/2006/relationships/image" Target="../media/image1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g"/><Relationship Id="rId3" Type="http://schemas.openxmlformats.org/officeDocument/2006/relationships/image" Target="../media/image30.png"/><Relationship Id="rId4" Type="http://schemas.openxmlformats.org/officeDocument/2006/relationships/image" Target="../media/image1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g"/><Relationship Id="rId3" Type="http://schemas.openxmlformats.org/officeDocument/2006/relationships/image" Target="../media/image16.png"/><Relationship Id="rId4" Type="http://schemas.openxmlformats.org/officeDocument/2006/relationships/image" Target="../media/image30.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g"/><Relationship Id="rId3" Type="http://schemas.openxmlformats.org/officeDocument/2006/relationships/image" Target="../media/image30.png"/><Relationship Id="rId4" Type="http://schemas.openxmlformats.org/officeDocument/2006/relationships/image" Target="../media/image1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jpg"/><Relationship Id="rId3" Type="http://schemas.openxmlformats.org/officeDocument/2006/relationships/image" Target="../media/image30.png"/><Relationship Id="rId4" Type="http://schemas.openxmlformats.org/officeDocument/2006/relationships/image" Target="../media/image1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 Id="rId3" Type="http://schemas.openxmlformats.org/officeDocument/2006/relationships/image" Target="../media/image30.png"/><Relationship Id="rId4" Type="http://schemas.openxmlformats.org/officeDocument/2006/relationships/image" Target="../media/image1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16.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g"/><Relationship Id="rId3" Type="http://schemas.openxmlformats.org/officeDocument/2006/relationships/image" Target="../media/image30.png"/><Relationship Id="rId4" Type="http://schemas.openxmlformats.org/officeDocument/2006/relationships/image" Target="../media/image16.png"/><Relationship Id="rId5" Type="http://schemas.openxmlformats.org/officeDocument/2006/relationships/image" Target="../media/image5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2.png"/><Relationship Id="rId4"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 Id="rId3" Type="http://schemas.openxmlformats.org/officeDocument/2006/relationships/image" Target="../media/image2.png"/><Relationship Id="rId4"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2.png"/><Relationship Id="rId4"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0" l="0" r="0" t="0"/>
          <a:stretch/>
        </p:blipFill>
        <p:spPr>
          <a:xfrm>
            <a:off x="0" y="0"/>
            <a:ext cx="19050000" cy="10715625"/>
          </a:xfrm>
          <a:prstGeom prst="rect">
            <a:avLst/>
          </a:prstGeom>
          <a:noFill/>
          <a:ln>
            <a:noFill/>
          </a:ln>
        </p:spPr>
      </p:pic>
      <p:sp>
        <p:nvSpPr>
          <p:cNvPr id="11" name="Google Shape;11;p2"/>
          <p:cNvSpPr/>
          <p:nvPr/>
        </p:nvSpPr>
        <p:spPr>
          <a:xfrm>
            <a:off x="3241843" y="4908550"/>
            <a:ext cx="1779300" cy="188400"/>
          </a:xfrm>
          <a:prstGeom prst="rect">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5700"/>
          </a:p>
        </p:txBody>
      </p:sp>
      <p:pic>
        <p:nvPicPr>
          <p:cNvPr id="12" name="Google Shape;12;p2"/>
          <p:cNvPicPr preferRelativeResize="0"/>
          <p:nvPr/>
        </p:nvPicPr>
        <p:blipFill>
          <a:blip r:embed="rId3">
            <a:alphaModFix/>
          </a:blip>
          <a:stretch>
            <a:fillRect/>
          </a:stretch>
        </p:blipFill>
        <p:spPr>
          <a:xfrm>
            <a:off x="3241846" y="3009321"/>
            <a:ext cx="1443523" cy="1443548"/>
          </a:xfrm>
          <a:prstGeom prst="rect">
            <a:avLst/>
          </a:prstGeom>
          <a:noFill/>
          <a:ln>
            <a:noFill/>
          </a:ln>
        </p:spPr>
      </p:pic>
      <p:sp>
        <p:nvSpPr>
          <p:cNvPr id="13" name="Google Shape;13;p2"/>
          <p:cNvSpPr txBox="1"/>
          <p:nvPr>
            <p:ph type="ctrTitle"/>
          </p:nvPr>
        </p:nvSpPr>
        <p:spPr>
          <a:xfrm>
            <a:off x="3007625" y="4893499"/>
            <a:ext cx="16670400" cy="1914000"/>
          </a:xfrm>
          <a:prstGeom prst="rect">
            <a:avLst/>
          </a:prstGeom>
        </p:spPr>
        <p:txBody>
          <a:bodyPr anchorCtr="0" anchor="b" bIns="190475" lIns="190475" spcFirstLastPara="1" rIns="190475" wrap="square" tIns="190475">
            <a:normAutofit/>
          </a:bodyPr>
          <a:lstStyle>
            <a:lvl1pPr lvl="0">
              <a:lnSpc>
                <a:spcPct val="80000"/>
              </a:lnSpc>
              <a:spcBef>
                <a:spcPts val="0"/>
              </a:spcBef>
              <a:spcAft>
                <a:spcPts val="0"/>
              </a:spcAft>
              <a:buClr>
                <a:srgbClr val="434343"/>
              </a:buClr>
              <a:buSzPts val="9500"/>
              <a:buFont typeface="Barlow"/>
              <a:buNone/>
              <a:defRPr b="1" sz="9500">
                <a:solidFill>
                  <a:srgbClr val="434343"/>
                </a:solidFill>
                <a:latin typeface="Barlow"/>
                <a:ea typeface="Barlow"/>
                <a:cs typeface="Barlow"/>
                <a:sym typeface="Barlow"/>
              </a:defRPr>
            </a:lvl1pPr>
            <a:lvl2pPr lvl="1" algn="ctr">
              <a:spcBef>
                <a:spcPts val="0"/>
              </a:spcBef>
              <a:spcAft>
                <a:spcPts val="0"/>
              </a:spcAft>
              <a:buSzPts val="9500"/>
              <a:buNone/>
              <a:defRPr sz="9500"/>
            </a:lvl2pPr>
            <a:lvl3pPr lvl="2" algn="ctr">
              <a:spcBef>
                <a:spcPts val="0"/>
              </a:spcBef>
              <a:spcAft>
                <a:spcPts val="0"/>
              </a:spcAft>
              <a:buSzPts val="9500"/>
              <a:buNone/>
              <a:defRPr sz="9500"/>
            </a:lvl3pPr>
            <a:lvl4pPr lvl="3" algn="ctr">
              <a:spcBef>
                <a:spcPts val="0"/>
              </a:spcBef>
              <a:spcAft>
                <a:spcPts val="0"/>
              </a:spcAft>
              <a:buSzPts val="9500"/>
              <a:buNone/>
              <a:defRPr sz="9500"/>
            </a:lvl4pPr>
            <a:lvl5pPr lvl="4" algn="ctr">
              <a:spcBef>
                <a:spcPts val="0"/>
              </a:spcBef>
              <a:spcAft>
                <a:spcPts val="0"/>
              </a:spcAft>
              <a:buSzPts val="9500"/>
              <a:buNone/>
              <a:defRPr sz="9500"/>
            </a:lvl5pPr>
            <a:lvl6pPr lvl="5" algn="ctr">
              <a:spcBef>
                <a:spcPts val="0"/>
              </a:spcBef>
              <a:spcAft>
                <a:spcPts val="0"/>
              </a:spcAft>
              <a:buSzPts val="9500"/>
              <a:buNone/>
              <a:defRPr sz="9500"/>
            </a:lvl6pPr>
            <a:lvl7pPr lvl="6" algn="ctr">
              <a:spcBef>
                <a:spcPts val="0"/>
              </a:spcBef>
              <a:spcAft>
                <a:spcPts val="0"/>
              </a:spcAft>
              <a:buSzPts val="9500"/>
              <a:buNone/>
              <a:defRPr sz="9500"/>
            </a:lvl7pPr>
            <a:lvl8pPr lvl="7" algn="ctr">
              <a:spcBef>
                <a:spcPts val="0"/>
              </a:spcBef>
              <a:spcAft>
                <a:spcPts val="0"/>
              </a:spcAft>
              <a:buSzPts val="9500"/>
              <a:buNone/>
              <a:defRPr sz="9500"/>
            </a:lvl8pPr>
            <a:lvl9pPr lvl="8" algn="ctr">
              <a:spcBef>
                <a:spcPts val="0"/>
              </a:spcBef>
              <a:spcAft>
                <a:spcPts val="0"/>
              </a:spcAft>
              <a:buSzPts val="9500"/>
              <a:buNone/>
              <a:defRPr sz="9500"/>
            </a:lvl9pPr>
          </a:lstStyle>
          <a:p/>
        </p:txBody>
      </p:sp>
      <p:sp>
        <p:nvSpPr>
          <p:cNvPr id="14" name="Google Shape;14;p2"/>
          <p:cNvSpPr txBox="1"/>
          <p:nvPr>
            <p:ph idx="1" type="subTitle"/>
          </p:nvPr>
        </p:nvSpPr>
        <p:spPr>
          <a:xfrm>
            <a:off x="3089450" y="6308075"/>
            <a:ext cx="8615100" cy="819900"/>
          </a:xfrm>
          <a:prstGeom prst="rect">
            <a:avLst/>
          </a:prstGeom>
        </p:spPr>
        <p:txBody>
          <a:bodyPr anchorCtr="0" anchor="t" bIns="190475" lIns="190475" spcFirstLastPara="1" rIns="190475" wrap="square" tIns="190475">
            <a:normAutofit/>
          </a:bodyPr>
          <a:lstStyle>
            <a:lvl1pPr lvl="0">
              <a:lnSpc>
                <a:spcPct val="100000"/>
              </a:lnSpc>
              <a:spcBef>
                <a:spcPts val="0"/>
              </a:spcBef>
              <a:spcAft>
                <a:spcPts val="0"/>
              </a:spcAft>
              <a:buSzPts val="4500"/>
              <a:buFont typeface="Barlow Medium"/>
              <a:buNone/>
              <a:defRPr sz="4500">
                <a:latin typeface="Barlow Medium"/>
                <a:ea typeface="Barlow Medium"/>
                <a:cs typeface="Barlow Medium"/>
                <a:sym typeface="Barlow Medium"/>
              </a:defRPr>
            </a:lvl1pPr>
            <a:lvl2pPr lvl="1">
              <a:lnSpc>
                <a:spcPct val="100000"/>
              </a:lnSpc>
              <a:spcBef>
                <a:spcPts val="0"/>
              </a:spcBef>
              <a:spcAft>
                <a:spcPts val="0"/>
              </a:spcAft>
              <a:buSzPts val="5800"/>
              <a:buNone/>
              <a:defRPr sz="5800"/>
            </a:lvl2pPr>
            <a:lvl3pPr lvl="2">
              <a:lnSpc>
                <a:spcPct val="100000"/>
              </a:lnSpc>
              <a:spcBef>
                <a:spcPts val="0"/>
              </a:spcBef>
              <a:spcAft>
                <a:spcPts val="0"/>
              </a:spcAft>
              <a:buSzPts val="5800"/>
              <a:buNone/>
              <a:defRPr sz="5800"/>
            </a:lvl3pPr>
            <a:lvl4pPr lvl="3">
              <a:lnSpc>
                <a:spcPct val="100000"/>
              </a:lnSpc>
              <a:spcBef>
                <a:spcPts val="0"/>
              </a:spcBef>
              <a:spcAft>
                <a:spcPts val="0"/>
              </a:spcAft>
              <a:buSzPts val="5800"/>
              <a:buNone/>
              <a:defRPr sz="5800"/>
            </a:lvl4pPr>
            <a:lvl5pPr lvl="4">
              <a:lnSpc>
                <a:spcPct val="100000"/>
              </a:lnSpc>
              <a:spcBef>
                <a:spcPts val="0"/>
              </a:spcBef>
              <a:spcAft>
                <a:spcPts val="0"/>
              </a:spcAft>
              <a:buSzPts val="5800"/>
              <a:buNone/>
              <a:defRPr sz="5800"/>
            </a:lvl5pPr>
            <a:lvl6pPr lvl="5">
              <a:lnSpc>
                <a:spcPct val="100000"/>
              </a:lnSpc>
              <a:spcBef>
                <a:spcPts val="0"/>
              </a:spcBef>
              <a:spcAft>
                <a:spcPts val="0"/>
              </a:spcAft>
              <a:buSzPts val="5800"/>
              <a:buNone/>
              <a:defRPr sz="5800"/>
            </a:lvl6pPr>
            <a:lvl7pPr lvl="6">
              <a:lnSpc>
                <a:spcPct val="100000"/>
              </a:lnSpc>
              <a:spcBef>
                <a:spcPts val="0"/>
              </a:spcBef>
              <a:spcAft>
                <a:spcPts val="0"/>
              </a:spcAft>
              <a:buSzPts val="5800"/>
              <a:buNone/>
              <a:defRPr sz="5800"/>
            </a:lvl7pPr>
            <a:lvl8pPr lvl="7">
              <a:lnSpc>
                <a:spcPct val="100000"/>
              </a:lnSpc>
              <a:spcBef>
                <a:spcPts val="0"/>
              </a:spcBef>
              <a:spcAft>
                <a:spcPts val="0"/>
              </a:spcAft>
              <a:buSzPts val="5800"/>
              <a:buNone/>
              <a:defRPr sz="5800"/>
            </a:lvl8pPr>
            <a:lvl9pPr lvl="8">
              <a:lnSpc>
                <a:spcPct val="100000"/>
              </a:lnSpc>
              <a:spcBef>
                <a:spcPts val="0"/>
              </a:spcBef>
              <a:spcAft>
                <a:spcPts val="0"/>
              </a:spcAft>
              <a:buSzPts val="5800"/>
              <a:buNone/>
              <a:defRPr sz="5800"/>
            </a:lvl9pPr>
          </a:lstStyle>
          <a:p/>
        </p:txBody>
      </p:sp>
      <p:sp>
        <p:nvSpPr>
          <p:cNvPr id="15" name="Google Shape;15;p2"/>
          <p:cNvSpPr txBox="1"/>
          <p:nvPr>
            <p:ph idx="2" type="subTitle"/>
          </p:nvPr>
        </p:nvSpPr>
        <p:spPr>
          <a:xfrm>
            <a:off x="3089450" y="6993876"/>
            <a:ext cx="6498000" cy="819900"/>
          </a:xfrm>
          <a:prstGeom prst="rect">
            <a:avLst/>
          </a:prstGeom>
        </p:spPr>
        <p:txBody>
          <a:bodyPr anchorCtr="0" anchor="t" bIns="190475" lIns="190475" spcFirstLastPara="1" rIns="190475" wrap="square" tIns="190475">
            <a:normAutofit/>
          </a:bodyPr>
          <a:lstStyle>
            <a:lvl1pPr lvl="0" rtl="0">
              <a:lnSpc>
                <a:spcPct val="100000"/>
              </a:lnSpc>
              <a:spcBef>
                <a:spcPts val="0"/>
              </a:spcBef>
              <a:spcAft>
                <a:spcPts val="0"/>
              </a:spcAft>
              <a:buSzPts val="3500"/>
              <a:buFont typeface="Barlow Light"/>
              <a:buNone/>
              <a:defRPr sz="3500">
                <a:latin typeface="Barlow Light"/>
                <a:ea typeface="Barlow Light"/>
                <a:cs typeface="Barlow Light"/>
                <a:sym typeface="Barlow Light"/>
              </a:defRPr>
            </a:lvl1pPr>
            <a:lvl2pPr lvl="1" rtl="0">
              <a:lnSpc>
                <a:spcPct val="100000"/>
              </a:lnSpc>
              <a:spcBef>
                <a:spcPts val="0"/>
              </a:spcBef>
              <a:spcAft>
                <a:spcPts val="0"/>
              </a:spcAft>
              <a:buSzPts val="5800"/>
              <a:buNone/>
              <a:defRPr sz="5800"/>
            </a:lvl2pPr>
            <a:lvl3pPr lvl="2" rtl="0">
              <a:lnSpc>
                <a:spcPct val="100000"/>
              </a:lnSpc>
              <a:spcBef>
                <a:spcPts val="0"/>
              </a:spcBef>
              <a:spcAft>
                <a:spcPts val="0"/>
              </a:spcAft>
              <a:buSzPts val="5800"/>
              <a:buNone/>
              <a:defRPr sz="5800"/>
            </a:lvl3pPr>
            <a:lvl4pPr lvl="3" rtl="0">
              <a:lnSpc>
                <a:spcPct val="100000"/>
              </a:lnSpc>
              <a:spcBef>
                <a:spcPts val="0"/>
              </a:spcBef>
              <a:spcAft>
                <a:spcPts val="0"/>
              </a:spcAft>
              <a:buSzPts val="5800"/>
              <a:buNone/>
              <a:defRPr sz="5800"/>
            </a:lvl4pPr>
            <a:lvl5pPr lvl="4" rtl="0">
              <a:lnSpc>
                <a:spcPct val="100000"/>
              </a:lnSpc>
              <a:spcBef>
                <a:spcPts val="0"/>
              </a:spcBef>
              <a:spcAft>
                <a:spcPts val="0"/>
              </a:spcAft>
              <a:buSzPts val="5800"/>
              <a:buNone/>
              <a:defRPr sz="5800"/>
            </a:lvl5pPr>
            <a:lvl6pPr lvl="5" rtl="0">
              <a:lnSpc>
                <a:spcPct val="100000"/>
              </a:lnSpc>
              <a:spcBef>
                <a:spcPts val="0"/>
              </a:spcBef>
              <a:spcAft>
                <a:spcPts val="0"/>
              </a:spcAft>
              <a:buSzPts val="5800"/>
              <a:buNone/>
              <a:defRPr sz="5800"/>
            </a:lvl6pPr>
            <a:lvl7pPr lvl="6" rtl="0">
              <a:lnSpc>
                <a:spcPct val="100000"/>
              </a:lnSpc>
              <a:spcBef>
                <a:spcPts val="0"/>
              </a:spcBef>
              <a:spcAft>
                <a:spcPts val="0"/>
              </a:spcAft>
              <a:buSzPts val="5800"/>
              <a:buNone/>
              <a:defRPr sz="5800"/>
            </a:lvl7pPr>
            <a:lvl8pPr lvl="7" rtl="0">
              <a:lnSpc>
                <a:spcPct val="100000"/>
              </a:lnSpc>
              <a:spcBef>
                <a:spcPts val="0"/>
              </a:spcBef>
              <a:spcAft>
                <a:spcPts val="0"/>
              </a:spcAft>
              <a:buSzPts val="5800"/>
              <a:buNone/>
              <a:defRPr sz="5800"/>
            </a:lvl8pPr>
            <a:lvl9pPr lvl="8" rtl="0">
              <a:lnSpc>
                <a:spcPct val="100000"/>
              </a:lnSpc>
              <a:spcBef>
                <a:spcPts val="0"/>
              </a:spcBef>
              <a:spcAft>
                <a:spcPts val="0"/>
              </a:spcAft>
              <a:buSzPts val="5800"/>
              <a:buNone/>
              <a:defRPr sz="5800"/>
            </a:lvl9pPr>
          </a:lstStyle>
          <a:p/>
        </p:txBody>
      </p:sp>
      <p:pic>
        <p:nvPicPr>
          <p:cNvPr id="16" name="Google Shape;16;p2"/>
          <p:cNvPicPr preferRelativeResize="0"/>
          <p:nvPr/>
        </p:nvPicPr>
        <p:blipFill rotWithShape="1">
          <a:blip r:embed="rId4">
            <a:alphaModFix/>
          </a:blip>
          <a:srcRect b="79" l="0" r="0" t="79"/>
          <a:stretch/>
        </p:blipFill>
        <p:spPr>
          <a:xfrm>
            <a:off x="17682979" y="7413375"/>
            <a:ext cx="1071269" cy="1069575"/>
          </a:xfrm>
          <a:prstGeom prst="rect">
            <a:avLst/>
          </a:prstGeom>
          <a:noFill/>
          <a:ln>
            <a:noFill/>
          </a:ln>
        </p:spPr>
      </p:pic>
      <p:sp>
        <p:nvSpPr>
          <p:cNvPr id="17" name="Google Shape;17;p2"/>
          <p:cNvSpPr txBox="1"/>
          <p:nvPr/>
        </p:nvSpPr>
        <p:spPr>
          <a:xfrm>
            <a:off x="17647413" y="8482950"/>
            <a:ext cx="11424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rgbClr val="434343"/>
                </a:solidFill>
                <a:latin typeface="Barlow Medium"/>
                <a:ea typeface="Barlow Medium"/>
                <a:cs typeface="Barlow Medium"/>
                <a:sym typeface="Barlow Medium"/>
              </a:rPr>
              <a:t>doh.gov.ph</a:t>
            </a:r>
            <a:endParaRPr sz="1500">
              <a:solidFill>
                <a:srgbClr val="434343"/>
              </a:solidFill>
              <a:latin typeface="Barlow Medium"/>
              <a:ea typeface="Barlow Medium"/>
              <a:cs typeface="Barlow Medium"/>
              <a:sym typeface="Barlow Medium"/>
            </a:endParaRPr>
          </a:p>
        </p:txBody>
      </p:sp>
      <p:pic>
        <p:nvPicPr>
          <p:cNvPr id="18" name="Google Shape;18;p2"/>
          <p:cNvPicPr preferRelativeResize="0"/>
          <p:nvPr/>
        </p:nvPicPr>
        <p:blipFill rotWithShape="1">
          <a:blip r:embed="rId5">
            <a:alphaModFix/>
          </a:blip>
          <a:srcRect b="9206" l="41673" r="0" t="0"/>
          <a:stretch/>
        </p:blipFill>
        <p:spPr>
          <a:xfrm>
            <a:off x="4691350" y="3009325"/>
            <a:ext cx="792875" cy="144354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upper logo)">
  <p:cSld name="TITLE_AND_BODY_2_1">
    <p:bg>
      <p:bgPr>
        <a:blipFill>
          <a:blip r:embed="rId2">
            <a:alphaModFix/>
          </a:blip>
          <a:stretch>
            <a:fillRect/>
          </a:stretch>
        </a:blipFill>
      </p:bgPr>
    </p:bg>
    <p:spTree>
      <p:nvGrpSpPr>
        <p:cNvPr id="106" name="Shape 106"/>
        <p:cNvGrpSpPr/>
        <p:nvPr/>
      </p:nvGrpSpPr>
      <p:grpSpPr>
        <a:xfrm>
          <a:off x="0" y="0"/>
          <a:ext cx="0" cy="0"/>
          <a:chOff x="0" y="0"/>
          <a:chExt cx="0" cy="0"/>
        </a:xfrm>
      </p:grpSpPr>
      <p:sp>
        <p:nvSpPr>
          <p:cNvPr id="107" name="Google Shape;107;p11"/>
          <p:cNvSpPr txBox="1"/>
          <p:nvPr>
            <p:ph type="title"/>
          </p:nvPr>
        </p:nvSpPr>
        <p:spPr>
          <a:xfrm>
            <a:off x="0" y="0"/>
            <a:ext cx="17751300" cy="1193100"/>
          </a:xfrm>
          <a:prstGeom prst="rect">
            <a:avLst/>
          </a:prstGeom>
        </p:spPr>
        <p:txBody>
          <a:bodyPr anchorCtr="0" anchor="t" bIns="190475" lIns="190475" spcFirstLastPara="1" rIns="190475" wrap="square" tIns="190475">
            <a:normAutofit/>
          </a:bodyPr>
          <a:lstStyle>
            <a:lvl1pPr lvl="0" rtl="0">
              <a:spcBef>
                <a:spcPts val="0"/>
              </a:spcBef>
              <a:spcAft>
                <a:spcPts val="0"/>
              </a:spcAft>
              <a:buSzPts val="5800"/>
              <a:buFont typeface="Playfair Display"/>
              <a:buNone/>
              <a:defRPr b="1">
                <a:latin typeface="Playfair Display"/>
                <a:ea typeface="Playfair Display"/>
                <a:cs typeface="Playfair Display"/>
                <a:sym typeface="Playfair Display"/>
              </a:defRPr>
            </a:lvl1pPr>
            <a:lvl2pPr lvl="1" rtl="0">
              <a:spcBef>
                <a:spcPts val="0"/>
              </a:spcBef>
              <a:spcAft>
                <a:spcPts val="0"/>
              </a:spcAft>
              <a:buSzPts val="5800"/>
              <a:buFont typeface="Playfair Display"/>
              <a:buNone/>
              <a:defRPr b="1">
                <a:latin typeface="Playfair Display"/>
                <a:ea typeface="Playfair Display"/>
                <a:cs typeface="Playfair Display"/>
                <a:sym typeface="Playfair Display"/>
              </a:defRPr>
            </a:lvl2pPr>
            <a:lvl3pPr lvl="2" rtl="0">
              <a:spcBef>
                <a:spcPts val="0"/>
              </a:spcBef>
              <a:spcAft>
                <a:spcPts val="0"/>
              </a:spcAft>
              <a:buSzPts val="5800"/>
              <a:buFont typeface="Playfair Display"/>
              <a:buNone/>
              <a:defRPr b="1">
                <a:latin typeface="Playfair Display"/>
                <a:ea typeface="Playfair Display"/>
                <a:cs typeface="Playfair Display"/>
                <a:sym typeface="Playfair Display"/>
              </a:defRPr>
            </a:lvl3pPr>
            <a:lvl4pPr lvl="3" rtl="0">
              <a:spcBef>
                <a:spcPts val="0"/>
              </a:spcBef>
              <a:spcAft>
                <a:spcPts val="0"/>
              </a:spcAft>
              <a:buSzPts val="5800"/>
              <a:buFont typeface="Playfair Display"/>
              <a:buNone/>
              <a:defRPr b="1">
                <a:latin typeface="Playfair Display"/>
                <a:ea typeface="Playfair Display"/>
                <a:cs typeface="Playfair Display"/>
                <a:sym typeface="Playfair Display"/>
              </a:defRPr>
            </a:lvl4pPr>
            <a:lvl5pPr lvl="4" rtl="0">
              <a:spcBef>
                <a:spcPts val="0"/>
              </a:spcBef>
              <a:spcAft>
                <a:spcPts val="0"/>
              </a:spcAft>
              <a:buSzPts val="5800"/>
              <a:buFont typeface="Playfair Display"/>
              <a:buNone/>
              <a:defRPr b="1">
                <a:latin typeface="Playfair Display"/>
                <a:ea typeface="Playfair Display"/>
                <a:cs typeface="Playfair Display"/>
                <a:sym typeface="Playfair Display"/>
              </a:defRPr>
            </a:lvl5pPr>
            <a:lvl6pPr lvl="5" rtl="0">
              <a:spcBef>
                <a:spcPts val="0"/>
              </a:spcBef>
              <a:spcAft>
                <a:spcPts val="0"/>
              </a:spcAft>
              <a:buSzPts val="5800"/>
              <a:buFont typeface="Playfair Display"/>
              <a:buNone/>
              <a:defRPr b="1">
                <a:latin typeface="Playfair Display"/>
                <a:ea typeface="Playfair Display"/>
                <a:cs typeface="Playfair Display"/>
                <a:sym typeface="Playfair Display"/>
              </a:defRPr>
            </a:lvl6pPr>
            <a:lvl7pPr lvl="6" rtl="0">
              <a:spcBef>
                <a:spcPts val="0"/>
              </a:spcBef>
              <a:spcAft>
                <a:spcPts val="0"/>
              </a:spcAft>
              <a:buSzPts val="5800"/>
              <a:buFont typeface="Playfair Display"/>
              <a:buNone/>
              <a:defRPr b="1">
                <a:latin typeface="Playfair Display"/>
                <a:ea typeface="Playfair Display"/>
                <a:cs typeface="Playfair Display"/>
                <a:sym typeface="Playfair Display"/>
              </a:defRPr>
            </a:lvl7pPr>
            <a:lvl8pPr lvl="7" rtl="0">
              <a:spcBef>
                <a:spcPts val="0"/>
              </a:spcBef>
              <a:spcAft>
                <a:spcPts val="0"/>
              </a:spcAft>
              <a:buSzPts val="5800"/>
              <a:buFont typeface="Playfair Display"/>
              <a:buNone/>
              <a:defRPr b="1">
                <a:latin typeface="Playfair Display"/>
                <a:ea typeface="Playfair Display"/>
                <a:cs typeface="Playfair Display"/>
                <a:sym typeface="Playfair Display"/>
              </a:defRPr>
            </a:lvl8pPr>
            <a:lvl9pPr lvl="8" rtl="0">
              <a:spcBef>
                <a:spcPts val="0"/>
              </a:spcBef>
              <a:spcAft>
                <a:spcPts val="0"/>
              </a:spcAft>
              <a:buSzPts val="5800"/>
              <a:buFont typeface="Playfair Display"/>
              <a:buNone/>
              <a:defRPr b="1">
                <a:latin typeface="Playfair Display"/>
                <a:ea typeface="Playfair Display"/>
                <a:cs typeface="Playfair Display"/>
                <a:sym typeface="Playfair Display"/>
              </a:defRPr>
            </a:lvl9pPr>
          </a:lstStyle>
          <a:p/>
        </p:txBody>
      </p:sp>
      <p:sp>
        <p:nvSpPr>
          <p:cNvPr id="108" name="Google Shape;108;p11"/>
          <p:cNvSpPr txBox="1"/>
          <p:nvPr>
            <p:ph idx="1" type="body"/>
          </p:nvPr>
        </p:nvSpPr>
        <p:spPr>
          <a:xfrm>
            <a:off x="649375" y="2400990"/>
            <a:ext cx="17751300" cy="7117500"/>
          </a:xfrm>
          <a:prstGeom prst="rect">
            <a:avLst/>
          </a:prstGeom>
        </p:spPr>
        <p:txBody>
          <a:bodyPr anchorCtr="0" anchor="t" bIns="190475" lIns="190475" spcFirstLastPara="1" rIns="190475" wrap="square" tIns="190475">
            <a:normAutofit/>
          </a:bodyPr>
          <a:lstStyle>
            <a:lvl1pPr indent="-463550" lvl="0" marL="457200" rtl="0">
              <a:spcBef>
                <a:spcPts val="0"/>
              </a:spcBef>
              <a:spcAft>
                <a:spcPts val="0"/>
              </a:spcAft>
              <a:buSzPts val="3700"/>
              <a:buChar char="●"/>
              <a:defRPr/>
            </a:lvl1pPr>
            <a:lvl2pPr indent="-412750" lvl="1" marL="914400" rtl="0">
              <a:spcBef>
                <a:spcPts val="0"/>
              </a:spcBef>
              <a:spcAft>
                <a:spcPts val="0"/>
              </a:spcAft>
              <a:buSzPts val="2900"/>
              <a:buChar char="○"/>
              <a:defRPr/>
            </a:lvl2pPr>
            <a:lvl3pPr indent="-412750" lvl="2" marL="1371600" rtl="0">
              <a:spcBef>
                <a:spcPts val="0"/>
              </a:spcBef>
              <a:spcAft>
                <a:spcPts val="0"/>
              </a:spcAft>
              <a:buSzPts val="2900"/>
              <a:buChar char="■"/>
              <a:defRPr/>
            </a:lvl3pPr>
            <a:lvl4pPr indent="-412750" lvl="3" marL="1828800" rtl="0">
              <a:spcBef>
                <a:spcPts val="0"/>
              </a:spcBef>
              <a:spcAft>
                <a:spcPts val="0"/>
              </a:spcAft>
              <a:buSzPts val="2900"/>
              <a:buChar char="●"/>
              <a:defRPr/>
            </a:lvl4pPr>
            <a:lvl5pPr indent="-412750" lvl="4" marL="2286000" rtl="0">
              <a:spcBef>
                <a:spcPts val="0"/>
              </a:spcBef>
              <a:spcAft>
                <a:spcPts val="0"/>
              </a:spcAft>
              <a:buSzPts val="2900"/>
              <a:buChar char="○"/>
              <a:defRPr/>
            </a:lvl5pPr>
            <a:lvl6pPr indent="-412750" lvl="5" marL="2743200" rtl="0">
              <a:spcBef>
                <a:spcPts val="0"/>
              </a:spcBef>
              <a:spcAft>
                <a:spcPts val="0"/>
              </a:spcAft>
              <a:buSzPts val="2900"/>
              <a:buChar char="■"/>
              <a:defRPr/>
            </a:lvl6pPr>
            <a:lvl7pPr indent="-412750" lvl="6" marL="3200400" rtl="0">
              <a:spcBef>
                <a:spcPts val="0"/>
              </a:spcBef>
              <a:spcAft>
                <a:spcPts val="0"/>
              </a:spcAft>
              <a:buSzPts val="2900"/>
              <a:buChar char="●"/>
              <a:defRPr/>
            </a:lvl7pPr>
            <a:lvl8pPr indent="-412750" lvl="7" marL="3657600" rtl="0">
              <a:spcBef>
                <a:spcPts val="0"/>
              </a:spcBef>
              <a:spcAft>
                <a:spcPts val="0"/>
              </a:spcAft>
              <a:buSzPts val="2900"/>
              <a:buChar char="○"/>
              <a:defRPr/>
            </a:lvl8pPr>
            <a:lvl9pPr indent="-412750" lvl="8" marL="4114800" rtl="0">
              <a:spcBef>
                <a:spcPts val="0"/>
              </a:spcBef>
              <a:spcAft>
                <a:spcPts val="0"/>
              </a:spcAft>
              <a:buSzPts val="2900"/>
              <a:buChar char="■"/>
              <a:defRPr/>
            </a:lvl9pPr>
          </a:lstStyle>
          <a:p/>
        </p:txBody>
      </p:sp>
      <p:sp>
        <p:nvSpPr>
          <p:cNvPr id="109" name="Google Shape;109;p11"/>
          <p:cNvSpPr txBox="1"/>
          <p:nvPr>
            <p:ph idx="12" type="sldNum"/>
          </p:nvPr>
        </p:nvSpPr>
        <p:spPr>
          <a:xfrm>
            <a:off x="17650954" y="9715035"/>
            <a:ext cx="1143000" cy="819900"/>
          </a:xfrm>
          <a:prstGeom prst="rect">
            <a:avLst/>
          </a:prstGeom>
        </p:spPr>
        <p:txBody>
          <a:bodyPr anchorCtr="0" anchor="ctr" bIns="190475" lIns="190475" spcFirstLastPara="1" rIns="190475" wrap="square" tIns="19047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10" name="Google Shape;110;p11"/>
          <p:cNvSpPr/>
          <p:nvPr/>
        </p:nvSpPr>
        <p:spPr>
          <a:xfrm>
            <a:off x="38906" y="954511"/>
            <a:ext cx="9398700" cy="99300"/>
          </a:xfrm>
          <a:prstGeom prst="rect">
            <a:avLst/>
          </a:prstGeom>
          <a:solidFill>
            <a:srgbClr val="2E5D4D"/>
          </a:solidFill>
          <a:ln cap="flat" cmpd="sng" w="9525">
            <a:solidFill>
              <a:schemeClr val="dk2"/>
            </a:solidFill>
            <a:prstDash val="solid"/>
            <a:round/>
            <a:headEnd len="sm" w="sm" type="none"/>
            <a:tailEnd len="sm" w="sm" type="none"/>
          </a:ln>
        </p:spPr>
        <p:txBody>
          <a:bodyPr anchorCtr="0" anchor="ctr" bIns="190475" lIns="190475" spcFirstLastPara="1" rIns="190475" wrap="square" tIns="19047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BLANK_2">
    <p:bg>
      <p:bgPr>
        <a:blipFill>
          <a:blip r:embed="rId2">
            <a:alphaModFix/>
          </a:blip>
          <a:stretch>
            <a:fillRect/>
          </a:stretch>
        </a:blipFill>
      </p:bgPr>
    </p:bg>
    <p:spTree>
      <p:nvGrpSpPr>
        <p:cNvPr id="111" name="Shape 111"/>
        <p:cNvGrpSpPr/>
        <p:nvPr/>
      </p:nvGrpSpPr>
      <p:grpSpPr>
        <a:xfrm>
          <a:off x="0" y="0"/>
          <a:ext cx="0" cy="0"/>
          <a:chOff x="0" y="0"/>
          <a:chExt cx="0" cy="0"/>
        </a:xfrm>
      </p:grpSpPr>
      <p:sp>
        <p:nvSpPr>
          <p:cNvPr id="112" name="Google Shape;112;p12"/>
          <p:cNvSpPr txBox="1"/>
          <p:nvPr>
            <p:ph idx="12" type="sldNum"/>
          </p:nvPr>
        </p:nvSpPr>
        <p:spPr>
          <a:xfrm>
            <a:off x="17650954" y="9715035"/>
            <a:ext cx="1143000" cy="819900"/>
          </a:xfrm>
          <a:prstGeom prst="rect">
            <a:avLst/>
          </a:prstGeom>
        </p:spPr>
        <p:txBody>
          <a:bodyPr anchorCtr="0" anchor="ctr" bIns="190475" lIns="190475" spcFirstLastPara="1" rIns="190475" wrap="square" tIns="19047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body (upper logo)">
  <p:cSld name="BLANK_3">
    <p:bg>
      <p:bgPr>
        <a:blipFill>
          <a:blip r:embed="rId2">
            <a:alphaModFix/>
          </a:blip>
          <a:stretch>
            <a:fillRect/>
          </a:stretch>
        </a:blipFill>
      </p:bgPr>
    </p:bg>
    <p:spTree>
      <p:nvGrpSpPr>
        <p:cNvPr id="113" name="Shape 113"/>
        <p:cNvGrpSpPr/>
        <p:nvPr/>
      </p:nvGrpSpPr>
      <p:grpSpPr>
        <a:xfrm>
          <a:off x="0" y="0"/>
          <a:ext cx="0" cy="0"/>
          <a:chOff x="0" y="0"/>
          <a:chExt cx="0" cy="0"/>
        </a:xfrm>
      </p:grpSpPr>
      <p:sp>
        <p:nvSpPr>
          <p:cNvPr id="114" name="Google Shape;114;p13"/>
          <p:cNvSpPr txBox="1"/>
          <p:nvPr>
            <p:ph idx="12" type="sldNum"/>
          </p:nvPr>
        </p:nvSpPr>
        <p:spPr>
          <a:xfrm>
            <a:off x="17650954" y="9715035"/>
            <a:ext cx="1143000" cy="819900"/>
          </a:xfrm>
          <a:prstGeom prst="rect">
            <a:avLst/>
          </a:prstGeom>
        </p:spPr>
        <p:txBody>
          <a:bodyPr anchorCtr="0" anchor="ctr" bIns="190475" lIns="190475" spcFirstLastPara="1" rIns="190475" wrap="square" tIns="19047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1">
  <p:cSld name="SECTION_HEADER_1">
    <p:spTree>
      <p:nvGrpSpPr>
        <p:cNvPr id="115" name="Shape 115"/>
        <p:cNvGrpSpPr/>
        <p:nvPr/>
      </p:nvGrpSpPr>
      <p:grpSpPr>
        <a:xfrm>
          <a:off x="0" y="0"/>
          <a:ext cx="0" cy="0"/>
          <a:chOff x="0" y="0"/>
          <a:chExt cx="0" cy="0"/>
        </a:xfrm>
      </p:grpSpPr>
      <p:sp>
        <p:nvSpPr>
          <p:cNvPr id="116" name="Google Shape;116;p14"/>
          <p:cNvSpPr/>
          <p:nvPr/>
        </p:nvSpPr>
        <p:spPr>
          <a:xfrm rot="10798114">
            <a:off x="-43851" y="10185195"/>
            <a:ext cx="19137603" cy="366300"/>
          </a:xfrm>
          <a:prstGeom prst="round2SameRect">
            <a:avLst>
              <a:gd fmla="val 16667" name="adj1"/>
              <a:gd fmla="val 50000" name="adj2"/>
            </a:avLst>
          </a:prstGeom>
          <a:solidFill>
            <a:srgbClr val="CCCCCC"/>
          </a:solidFill>
          <a:ln>
            <a:noFill/>
          </a:ln>
        </p:spPr>
        <p:txBody>
          <a:bodyPr anchorCtr="0" anchor="ctr" bIns="190475" lIns="190475" spcFirstLastPara="1" rIns="190475" wrap="square" tIns="190475">
            <a:noAutofit/>
          </a:bodyPr>
          <a:lstStyle/>
          <a:p>
            <a:pPr indent="0" lvl="0" marL="0" rtl="0" algn="l">
              <a:spcBef>
                <a:spcPts val="0"/>
              </a:spcBef>
              <a:spcAft>
                <a:spcPts val="0"/>
              </a:spcAft>
              <a:buNone/>
            </a:pPr>
            <a:r>
              <a:t/>
            </a:r>
            <a:endParaRPr/>
          </a:p>
        </p:txBody>
      </p:sp>
      <p:sp>
        <p:nvSpPr>
          <p:cNvPr id="117" name="Google Shape;117;p14"/>
          <p:cNvSpPr/>
          <p:nvPr/>
        </p:nvSpPr>
        <p:spPr>
          <a:xfrm rot="10798114">
            <a:off x="-43833" y="10253929"/>
            <a:ext cx="19137603" cy="456300"/>
          </a:xfrm>
          <a:prstGeom prst="round2SameRect">
            <a:avLst>
              <a:gd fmla="val 16667" name="adj1"/>
              <a:gd fmla="val 50000" name="adj2"/>
            </a:avLst>
          </a:prstGeom>
          <a:solidFill>
            <a:srgbClr val="4D9D70"/>
          </a:solidFill>
          <a:ln>
            <a:noFill/>
          </a:ln>
        </p:spPr>
        <p:txBody>
          <a:bodyPr anchorCtr="0" anchor="ctr" bIns="190475" lIns="190475" spcFirstLastPara="1" rIns="190475" wrap="square" tIns="190475">
            <a:noAutofit/>
          </a:bodyPr>
          <a:lstStyle/>
          <a:p>
            <a:pPr indent="0" lvl="0" marL="0" rtl="0" algn="l">
              <a:spcBef>
                <a:spcPts val="0"/>
              </a:spcBef>
              <a:spcAft>
                <a:spcPts val="0"/>
              </a:spcAft>
              <a:buNone/>
            </a:pPr>
            <a:r>
              <a:t/>
            </a:r>
            <a:endParaRPr/>
          </a:p>
        </p:txBody>
      </p:sp>
      <p:pic>
        <p:nvPicPr>
          <p:cNvPr id="118" name="Google Shape;118;p14"/>
          <p:cNvPicPr preferRelativeResize="0"/>
          <p:nvPr/>
        </p:nvPicPr>
        <p:blipFill>
          <a:blip r:embed="rId2">
            <a:alphaModFix/>
          </a:blip>
          <a:stretch>
            <a:fillRect/>
          </a:stretch>
        </p:blipFill>
        <p:spPr>
          <a:xfrm>
            <a:off x="17781510" y="8907429"/>
            <a:ext cx="1110626" cy="1110626"/>
          </a:xfrm>
          <a:prstGeom prst="rect">
            <a:avLst/>
          </a:prstGeom>
          <a:noFill/>
          <a:ln>
            <a:noFill/>
          </a:ln>
        </p:spPr>
      </p:pic>
      <p:sp>
        <p:nvSpPr>
          <p:cNvPr id="119" name="Google Shape;119;p14"/>
          <p:cNvSpPr txBox="1"/>
          <p:nvPr/>
        </p:nvSpPr>
        <p:spPr>
          <a:xfrm>
            <a:off x="789219" y="491042"/>
            <a:ext cx="17538000" cy="827400"/>
          </a:xfrm>
          <a:prstGeom prst="rect">
            <a:avLst/>
          </a:prstGeom>
          <a:noFill/>
          <a:ln>
            <a:noFill/>
          </a:ln>
        </p:spPr>
        <p:txBody>
          <a:bodyPr anchorCtr="0" anchor="t" bIns="190475" lIns="190475" spcFirstLastPara="1" rIns="190475" wrap="square" tIns="190475">
            <a:spAutoFit/>
          </a:bodyPr>
          <a:lstStyle/>
          <a:p>
            <a:pPr indent="0" lvl="0" marL="0" rtl="0" algn="l">
              <a:spcBef>
                <a:spcPts val="0"/>
              </a:spcBef>
              <a:spcAft>
                <a:spcPts val="0"/>
              </a:spcAft>
              <a:buNone/>
            </a:pPr>
            <a:r>
              <a:t/>
            </a:r>
            <a:endParaRPr b="1" sz="2900">
              <a:solidFill>
                <a:srgbClr val="4D9D70"/>
              </a:solidFill>
              <a:latin typeface="Nunito"/>
              <a:ea typeface="Nunito"/>
              <a:cs typeface="Nunito"/>
              <a:sym typeface="Nunito"/>
            </a:endParaRPr>
          </a:p>
        </p:txBody>
      </p:sp>
      <p:sp>
        <p:nvSpPr>
          <p:cNvPr id="120" name="Google Shape;120;p14"/>
          <p:cNvSpPr txBox="1"/>
          <p:nvPr/>
        </p:nvSpPr>
        <p:spPr>
          <a:xfrm>
            <a:off x="12588385" y="10117344"/>
            <a:ext cx="6426300" cy="711900"/>
          </a:xfrm>
          <a:prstGeom prst="rect">
            <a:avLst/>
          </a:prstGeom>
          <a:noFill/>
          <a:ln>
            <a:noFill/>
          </a:ln>
        </p:spPr>
        <p:txBody>
          <a:bodyPr anchorCtr="0" anchor="t" bIns="190475" lIns="190475" spcFirstLastPara="1" rIns="190475" wrap="square" tIns="190475">
            <a:spAutoFit/>
          </a:bodyPr>
          <a:lstStyle/>
          <a:p>
            <a:pPr indent="0" lvl="0" marL="0" rtl="0" algn="r">
              <a:spcBef>
                <a:spcPts val="0"/>
              </a:spcBef>
              <a:spcAft>
                <a:spcPts val="0"/>
              </a:spcAft>
              <a:buNone/>
            </a:pPr>
            <a:r>
              <a:rPr b="1" lang="en" sz="2100">
                <a:solidFill>
                  <a:srgbClr val="FFFFFF"/>
                </a:solidFill>
                <a:latin typeface="Nunito"/>
                <a:ea typeface="Nunito"/>
                <a:cs typeface="Nunito"/>
                <a:sym typeface="Nunito"/>
              </a:rPr>
              <a:t>DOH Disease Prevention and Control Bureau</a:t>
            </a:r>
            <a:endParaRPr b="1" sz="2100">
              <a:solidFill>
                <a:srgbClr val="FFFFFF"/>
              </a:solidFill>
              <a:latin typeface="Nunito"/>
              <a:ea typeface="Nunito"/>
              <a:cs typeface="Nunito"/>
              <a:sym typeface="Nunito"/>
            </a:endParaRPr>
          </a:p>
        </p:txBody>
      </p:sp>
      <p:sp>
        <p:nvSpPr>
          <p:cNvPr id="121" name="Google Shape;121;p14"/>
          <p:cNvSpPr txBox="1"/>
          <p:nvPr>
            <p:ph type="title"/>
          </p:nvPr>
        </p:nvSpPr>
        <p:spPr>
          <a:xfrm>
            <a:off x="746563" y="421563"/>
            <a:ext cx="17363700" cy="1053900"/>
          </a:xfrm>
          <a:prstGeom prst="rect">
            <a:avLst/>
          </a:prstGeom>
        </p:spPr>
        <p:txBody>
          <a:bodyPr anchorCtr="0" anchor="t" bIns="190475" lIns="190475" spcFirstLastPara="1" rIns="190475" wrap="square" tIns="190475">
            <a:normAutofit/>
          </a:bodyPr>
          <a:lstStyle>
            <a:lvl1pPr lvl="0" rtl="0">
              <a:spcBef>
                <a:spcPts val="0"/>
              </a:spcBef>
              <a:spcAft>
                <a:spcPts val="0"/>
              </a:spcAft>
              <a:buClr>
                <a:srgbClr val="4D9D70"/>
              </a:buClr>
              <a:buSzPts val="5800"/>
              <a:buFont typeface="Nunito"/>
              <a:buNone/>
              <a:defRPr b="1">
                <a:solidFill>
                  <a:srgbClr val="4D9D70"/>
                </a:solidFill>
                <a:latin typeface="Nunito"/>
                <a:ea typeface="Nunito"/>
                <a:cs typeface="Nunito"/>
                <a:sym typeface="Nunito"/>
              </a:defRPr>
            </a:lvl1pPr>
            <a:lvl2pPr lvl="1" rtl="0">
              <a:spcBef>
                <a:spcPts val="0"/>
              </a:spcBef>
              <a:spcAft>
                <a:spcPts val="0"/>
              </a:spcAft>
              <a:buSzPts val="5800"/>
              <a:buNone/>
              <a:defRPr/>
            </a:lvl2pPr>
            <a:lvl3pPr lvl="2" rtl="0">
              <a:spcBef>
                <a:spcPts val="0"/>
              </a:spcBef>
              <a:spcAft>
                <a:spcPts val="0"/>
              </a:spcAft>
              <a:buSzPts val="5800"/>
              <a:buNone/>
              <a:defRPr/>
            </a:lvl3pPr>
            <a:lvl4pPr lvl="3" rtl="0">
              <a:spcBef>
                <a:spcPts val="0"/>
              </a:spcBef>
              <a:spcAft>
                <a:spcPts val="0"/>
              </a:spcAft>
              <a:buSzPts val="5800"/>
              <a:buNone/>
              <a:defRPr/>
            </a:lvl4pPr>
            <a:lvl5pPr lvl="4" rtl="0">
              <a:spcBef>
                <a:spcPts val="0"/>
              </a:spcBef>
              <a:spcAft>
                <a:spcPts val="0"/>
              </a:spcAft>
              <a:buSzPts val="5800"/>
              <a:buNone/>
              <a:defRPr/>
            </a:lvl5pPr>
            <a:lvl6pPr lvl="5" rtl="0">
              <a:spcBef>
                <a:spcPts val="0"/>
              </a:spcBef>
              <a:spcAft>
                <a:spcPts val="0"/>
              </a:spcAft>
              <a:buSzPts val="5800"/>
              <a:buNone/>
              <a:defRPr/>
            </a:lvl6pPr>
            <a:lvl7pPr lvl="6" rtl="0">
              <a:spcBef>
                <a:spcPts val="0"/>
              </a:spcBef>
              <a:spcAft>
                <a:spcPts val="0"/>
              </a:spcAft>
              <a:buSzPts val="5800"/>
              <a:buNone/>
              <a:defRPr/>
            </a:lvl7pPr>
            <a:lvl8pPr lvl="7" rtl="0">
              <a:spcBef>
                <a:spcPts val="0"/>
              </a:spcBef>
              <a:spcAft>
                <a:spcPts val="0"/>
              </a:spcAft>
              <a:buSzPts val="5800"/>
              <a:buNone/>
              <a:defRPr/>
            </a:lvl8pPr>
            <a:lvl9pPr lvl="8" rtl="0">
              <a:spcBef>
                <a:spcPts val="0"/>
              </a:spcBef>
              <a:spcAft>
                <a:spcPts val="0"/>
              </a:spcAft>
              <a:buSzPts val="5800"/>
              <a:buNone/>
              <a:defRPr/>
            </a:lvl9pPr>
          </a:lstStyle>
          <a:p/>
        </p:txBody>
      </p:sp>
      <p:sp>
        <p:nvSpPr>
          <p:cNvPr id="122" name="Google Shape;122;p14"/>
          <p:cNvSpPr txBox="1"/>
          <p:nvPr>
            <p:ph idx="1" type="body"/>
          </p:nvPr>
        </p:nvSpPr>
        <p:spPr>
          <a:xfrm>
            <a:off x="746563" y="1831250"/>
            <a:ext cx="17376900" cy="7769400"/>
          </a:xfrm>
          <a:prstGeom prst="rect">
            <a:avLst/>
          </a:prstGeom>
        </p:spPr>
        <p:txBody>
          <a:bodyPr anchorCtr="0" anchor="t" bIns="190475" lIns="190475" spcFirstLastPara="1" rIns="190475" wrap="square" tIns="190475">
            <a:normAutofit/>
          </a:bodyPr>
          <a:lstStyle>
            <a:lvl1pPr indent="-463550" lvl="0" marL="457200" rtl="0">
              <a:spcBef>
                <a:spcPts val="0"/>
              </a:spcBef>
              <a:spcAft>
                <a:spcPts val="0"/>
              </a:spcAft>
              <a:buSzPts val="3700"/>
              <a:buFont typeface="Nunito"/>
              <a:buChar char="●"/>
              <a:defRPr>
                <a:latin typeface="Nunito"/>
                <a:ea typeface="Nunito"/>
                <a:cs typeface="Nunito"/>
                <a:sym typeface="Nunito"/>
              </a:defRPr>
            </a:lvl1pPr>
            <a:lvl2pPr indent="-412750" lvl="1" marL="914400" rtl="0">
              <a:spcBef>
                <a:spcPts val="0"/>
              </a:spcBef>
              <a:spcAft>
                <a:spcPts val="0"/>
              </a:spcAft>
              <a:buSzPts val="2900"/>
              <a:buFont typeface="Nunito"/>
              <a:buChar char="○"/>
              <a:defRPr>
                <a:latin typeface="Nunito"/>
                <a:ea typeface="Nunito"/>
                <a:cs typeface="Nunito"/>
                <a:sym typeface="Nunito"/>
              </a:defRPr>
            </a:lvl2pPr>
            <a:lvl3pPr indent="-412750" lvl="2" marL="1371600" rtl="0">
              <a:spcBef>
                <a:spcPts val="0"/>
              </a:spcBef>
              <a:spcAft>
                <a:spcPts val="0"/>
              </a:spcAft>
              <a:buSzPts val="2900"/>
              <a:buFont typeface="Nunito"/>
              <a:buChar char="■"/>
              <a:defRPr>
                <a:latin typeface="Nunito"/>
                <a:ea typeface="Nunito"/>
                <a:cs typeface="Nunito"/>
                <a:sym typeface="Nunito"/>
              </a:defRPr>
            </a:lvl3pPr>
            <a:lvl4pPr indent="-412750" lvl="3" marL="1828800" rtl="0">
              <a:spcBef>
                <a:spcPts val="0"/>
              </a:spcBef>
              <a:spcAft>
                <a:spcPts val="0"/>
              </a:spcAft>
              <a:buSzPts val="2900"/>
              <a:buFont typeface="Nunito"/>
              <a:buChar char="●"/>
              <a:defRPr>
                <a:latin typeface="Nunito"/>
                <a:ea typeface="Nunito"/>
                <a:cs typeface="Nunito"/>
                <a:sym typeface="Nunito"/>
              </a:defRPr>
            </a:lvl4pPr>
            <a:lvl5pPr indent="-412750" lvl="4" marL="2286000" rtl="0">
              <a:spcBef>
                <a:spcPts val="0"/>
              </a:spcBef>
              <a:spcAft>
                <a:spcPts val="0"/>
              </a:spcAft>
              <a:buSzPts val="2900"/>
              <a:buFont typeface="Nunito"/>
              <a:buChar char="○"/>
              <a:defRPr>
                <a:latin typeface="Nunito"/>
                <a:ea typeface="Nunito"/>
                <a:cs typeface="Nunito"/>
                <a:sym typeface="Nunito"/>
              </a:defRPr>
            </a:lvl5pPr>
            <a:lvl6pPr indent="-412750" lvl="5" marL="2743200" rtl="0">
              <a:spcBef>
                <a:spcPts val="0"/>
              </a:spcBef>
              <a:spcAft>
                <a:spcPts val="0"/>
              </a:spcAft>
              <a:buSzPts val="2900"/>
              <a:buFont typeface="Nunito"/>
              <a:buChar char="■"/>
              <a:defRPr>
                <a:latin typeface="Nunito"/>
                <a:ea typeface="Nunito"/>
                <a:cs typeface="Nunito"/>
                <a:sym typeface="Nunito"/>
              </a:defRPr>
            </a:lvl6pPr>
            <a:lvl7pPr indent="-412750" lvl="6" marL="3200400" rtl="0">
              <a:spcBef>
                <a:spcPts val="0"/>
              </a:spcBef>
              <a:spcAft>
                <a:spcPts val="0"/>
              </a:spcAft>
              <a:buSzPts val="2900"/>
              <a:buFont typeface="Nunito"/>
              <a:buChar char="●"/>
              <a:defRPr>
                <a:latin typeface="Nunito"/>
                <a:ea typeface="Nunito"/>
                <a:cs typeface="Nunito"/>
                <a:sym typeface="Nunito"/>
              </a:defRPr>
            </a:lvl7pPr>
            <a:lvl8pPr indent="-412750" lvl="7" marL="3657600" rtl="0">
              <a:spcBef>
                <a:spcPts val="0"/>
              </a:spcBef>
              <a:spcAft>
                <a:spcPts val="0"/>
              </a:spcAft>
              <a:buSzPts val="2900"/>
              <a:buFont typeface="Nunito"/>
              <a:buChar char="○"/>
              <a:defRPr>
                <a:latin typeface="Nunito"/>
                <a:ea typeface="Nunito"/>
                <a:cs typeface="Nunito"/>
                <a:sym typeface="Nunito"/>
              </a:defRPr>
            </a:lvl8pPr>
            <a:lvl9pPr indent="-412750" lvl="8" marL="4114800" rtl="0">
              <a:spcBef>
                <a:spcPts val="0"/>
              </a:spcBef>
              <a:spcAft>
                <a:spcPts val="0"/>
              </a:spcAft>
              <a:buSzPts val="2900"/>
              <a:buFont typeface="Nunito"/>
              <a:buChar char="■"/>
              <a:defRPr>
                <a:latin typeface="Nunito"/>
                <a:ea typeface="Nunito"/>
                <a:cs typeface="Nunito"/>
                <a:sym typeface="Nunito"/>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4">
    <p:bg>
      <p:bgPr>
        <a:blipFill>
          <a:blip r:embed="rId2">
            <a:alphaModFix/>
          </a:blip>
          <a:stretch>
            <a:fillRect/>
          </a:stretch>
        </a:blipFill>
      </p:bgPr>
    </p:bg>
    <p:spTree>
      <p:nvGrpSpPr>
        <p:cNvPr id="123" name="Shape 123"/>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2">
  <p:cSld name="SECTION_HEADER_2">
    <p:bg>
      <p:bgPr>
        <a:blipFill>
          <a:blip r:embed="rId2">
            <a:alphaModFix/>
          </a:blip>
          <a:stretch>
            <a:fillRect/>
          </a:stretch>
        </a:blipFill>
      </p:bgPr>
    </p:bg>
    <p:spTree>
      <p:nvGrpSpPr>
        <p:cNvPr id="124" name="Shape 124"/>
        <p:cNvGrpSpPr/>
        <p:nvPr/>
      </p:nvGrpSpPr>
      <p:grpSpPr>
        <a:xfrm>
          <a:off x="0" y="0"/>
          <a:ext cx="0" cy="0"/>
          <a:chOff x="0" y="0"/>
          <a:chExt cx="0" cy="0"/>
        </a:xfrm>
      </p:grpSpPr>
      <p:sp>
        <p:nvSpPr>
          <p:cNvPr id="125" name="Google Shape;125;p16"/>
          <p:cNvSpPr txBox="1"/>
          <p:nvPr>
            <p:ph type="title"/>
          </p:nvPr>
        </p:nvSpPr>
        <p:spPr>
          <a:xfrm>
            <a:off x="649375" y="4480938"/>
            <a:ext cx="17751300" cy="1753800"/>
          </a:xfrm>
          <a:prstGeom prst="rect">
            <a:avLst/>
          </a:prstGeom>
        </p:spPr>
        <p:txBody>
          <a:bodyPr anchorCtr="0" anchor="ctr" bIns="190475" lIns="190475" spcFirstLastPara="1" rIns="190475" wrap="square" tIns="190475">
            <a:normAutofit/>
          </a:bodyPr>
          <a:lstStyle>
            <a:lvl1pPr lvl="0" rtl="0" algn="ctr">
              <a:spcBef>
                <a:spcPts val="0"/>
              </a:spcBef>
              <a:spcAft>
                <a:spcPts val="0"/>
              </a:spcAft>
              <a:buSzPts val="7500"/>
              <a:buFont typeface="Playfair Display"/>
              <a:buNone/>
              <a:defRPr b="1" sz="7500">
                <a:latin typeface="Playfair Display"/>
                <a:ea typeface="Playfair Display"/>
                <a:cs typeface="Playfair Display"/>
                <a:sym typeface="Playfair Display"/>
              </a:defRPr>
            </a:lvl1pPr>
            <a:lvl2pPr lvl="1" rtl="0" algn="ctr">
              <a:spcBef>
                <a:spcPts val="0"/>
              </a:spcBef>
              <a:spcAft>
                <a:spcPts val="0"/>
              </a:spcAft>
              <a:buSzPts val="7500"/>
              <a:buFont typeface="Playfair Display"/>
              <a:buNone/>
              <a:defRPr b="1" sz="7500">
                <a:latin typeface="Playfair Display"/>
                <a:ea typeface="Playfair Display"/>
                <a:cs typeface="Playfair Display"/>
                <a:sym typeface="Playfair Display"/>
              </a:defRPr>
            </a:lvl2pPr>
            <a:lvl3pPr lvl="2" rtl="0" algn="ctr">
              <a:spcBef>
                <a:spcPts val="0"/>
              </a:spcBef>
              <a:spcAft>
                <a:spcPts val="0"/>
              </a:spcAft>
              <a:buSzPts val="7500"/>
              <a:buFont typeface="Playfair Display"/>
              <a:buNone/>
              <a:defRPr b="1" sz="7500">
                <a:latin typeface="Playfair Display"/>
                <a:ea typeface="Playfair Display"/>
                <a:cs typeface="Playfair Display"/>
                <a:sym typeface="Playfair Display"/>
              </a:defRPr>
            </a:lvl3pPr>
            <a:lvl4pPr lvl="3" rtl="0" algn="ctr">
              <a:spcBef>
                <a:spcPts val="0"/>
              </a:spcBef>
              <a:spcAft>
                <a:spcPts val="0"/>
              </a:spcAft>
              <a:buSzPts val="7500"/>
              <a:buFont typeface="Playfair Display"/>
              <a:buNone/>
              <a:defRPr b="1" sz="7500">
                <a:latin typeface="Playfair Display"/>
                <a:ea typeface="Playfair Display"/>
                <a:cs typeface="Playfair Display"/>
                <a:sym typeface="Playfair Display"/>
              </a:defRPr>
            </a:lvl4pPr>
            <a:lvl5pPr lvl="4" rtl="0" algn="ctr">
              <a:spcBef>
                <a:spcPts val="0"/>
              </a:spcBef>
              <a:spcAft>
                <a:spcPts val="0"/>
              </a:spcAft>
              <a:buSzPts val="7500"/>
              <a:buFont typeface="Playfair Display"/>
              <a:buNone/>
              <a:defRPr b="1" sz="7500">
                <a:latin typeface="Playfair Display"/>
                <a:ea typeface="Playfair Display"/>
                <a:cs typeface="Playfair Display"/>
                <a:sym typeface="Playfair Display"/>
              </a:defRPr>
            </a:lvl5pPr>
            <a:lvl6pPr lvl="5" rtl="0" algn="ctr">
              <a:spcBef>
                <a:spcPts val="0"/>
              </a:spcBef>
              <a:spcAft>
                <a:spcPts val="0"/>
              </a:spcAft>
              <a:buSzPts val="7500"/>
              <a:buFont typeface="Playfair Display"/>
              <a:buNone/>
              <a:defRPr b="1" sz="7500">
                <a:latin typeface="Playfair Display"/>
                <a:ea typeface="Playfair Display"/>
                <a:cs typeface="Playfair Display"/>
                <a:sym typeface="Playfair Display"/>
              </a:defRPr>
            </a:lvl6pPr>
            <a:lvl7pPr lvl="6" rtl="0" algn="ctr">
              <a:spcBef>
                <a:spcPts val="0"/>
              </a:spcBef>
              <a:spcAft>
                <a:spcPts val="0"/>
              </a:spcAft>
              <a:buSzPts val="7500"/>
              <a:buFont typeface="Playfair Display"/>
              <a:buNone/>
              <a:defRPr b="1" sz="7500">
                <a:latin typeface="Playfair Display"/>
                <a:ea typeface="Playfair Display"/>
                <a:cs typeface="Playfair Display"/>
                <a:sym typeface="Playfair Display"/>
              </a:defRPr>
            </a:lvl7pPr>
            <a:lvl8pPr lvl="7" rtl="0" algn="ctr">
              <a:spcBef>
                <a:spcPts val="0"/>
              </a:spcBef>
              <a:spcAft>
                <a:spcPts val="0"/>
              </a:spcAft>
              <a:buSzPts val="7500"/>
              <a:buFont typeface="Playfair Display"/>
              <a:buNone/>
              <a:defRPr b="1" sz="7500">
                <a:latin typeface="Playfair Display"/>
                <a:ea typeface="Playfair Display"/>
                <a:cs typeface="Playfair Display"/>
                <a:sym typeface="Playfair Display"/>
              </a:defRPr>
            </a:lvl8pPr>
            <a:lvl9pPr lvl="8" rtl="0" algn="ctr">
              <a:spcBef>
                <a:spcPts val="0"/>
              </a:spcBef>
              <a:spcAft>
                <a:spcPts val="0"/>
              </a:spcAft>
              <a:buSzPts val="7500"/>
              <a:buFont typeface="Playfair Display"/>
              <a:buNone/>
              <a:defRPr b="1" sz="7500">
                <a:latin typeface="Playfair Display"/>
                <a:ea typeface="Playfair Display"/>
                <a:cs typeface="Playfair Display"/>
                <a:sym typeface="Playfair Display"/>
              </a:defRPr>
            </a:lvl9pPr>
          </a:lstStyle>
          <a:p/>
        </p:txBody>
      </p:sp>
      <p:sp>
        <p:nvSpPr>
          <p:cNvPr id="126" name="Google Shape;126;p16"/>
          <p:cNvSpPr txBox="1"/>
          <p:nvPr>
            <p:ph idx="12" type="sldNum"/>
          </p:nvPr>
        </p:nvSpPr>
        <p:spPr>
          <a:xfrm>
            <a:off x="17650954" y="9715035"/>
            <a:ext cx="1143000" cy="819900"/>
          </a:xfrm>
          <a:prstGeom prst="rect">
            <a:avLst/>
          </a:prstGeom>
        </p:spPr>
        <p:txBody>
          <a:bodyPr anchorCtr="0" anchor="ctr" bIns="190475" lIns="190475" spcFirstLastPara="1" rIns="190475" wrap="square" tIns="19047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4">
  <p:cSld name="TITLE_AND_BODY_4">
    <p:spTree>
      <p:nvGrpSpPr>
        <p:cNvPr id="127" name="Shape 127"/>
        <p:cNvGrpSpPr/>
        <p:nvPr/>
      </p:nvGrpSpPr>
      <p:grpSpPr>
        <a:xfrm>
          <a:off x="0" y="0"/>
          <a:ext cx="0" cy="0"/>
          <a:chOff x="0" y="0"/>
          <a:chExt cx="0" cy="0"/>
        </a:xfrm>
      </p:grpSpPr>
      <p:pic>
        <p:nvPicPr>
          <p:cNvPr id="128" name="Google Shape;128;p17"/>
          <p:cNvPicPr preferRelativeResize="0"/>
          <p:nvPr/>
        </p:nvPicPr>
        <p:blipFill rotWithShape="1">
          <a:blip r:embed="rId2">
            <a:alphaModFix/>
          </a:blip>
          <a:srcRect b="0" l="0" r="0" t="0"/>
          <a:stretch/>
        </p:blipFill>
        <p:spPr>
          <a:xfrm>
            <a:off x="0" y="0"/>
            <a:ext cx="19050000" cy="10715631"/>
          </a:xfrm>
          <a:prstGeom prst="rect">
            <a:avLst/>
          </a:prstGeom>
          <a:noFill/>
          <a:ln>
            <a:noFill/>
          </a:ln>
        </p:spPr>
      </p:pic>
      <p:sp>
        <p:nvSpPr>
          <p:cNvPr id="129" name="Google Shape;129;p17"/>
          <p:cNvSpPr txBox="1"/>
          <p:nvPr>
            <p:ph type="title"/>
          </p:nvPr>
        </p:nvSpPr>
        <p:spPr>
          <a:xfrm>
            <a:off x="649375" y="927135"/>
            <a:ext cx="17751300" cy="1193100"/>
          </a:xfrm>
          <a:prstGeom prst="rect">
            <a:avLst/>
          </a:prstGeom>
        </p:spPr>
        <p:txBody>
          <a:bodyPr anchorCtr="0" anchor="t" bIns="190475" lIns="190475" spcFirstLastPara="1" rIns="190475" wrap="square" tIns="190475">
            <a:normAutofit/>
          </a:bodyPr>
          <a:lstStyle>
            <a:lvl1pPr lvl="0" rtl="0">
              <a:spcBef>
                <a:spcPts val="0"/>
              </a:spcBef>
              <a:spcAft>
                <a:spcPts val="0"/>
              </a:spcAft>
              <a:buClr>
                <a:srgbClr val="285C4D"/>
              </a:buClr>
              <a:buSzPts val="5800"/>
              <a:buNone/>
              <a:defRPr>
                <a:solidFill>
                  <a:srgbClr val="285C4D"/>
                </a:solidFill>
              </a:defRPr>
            </a:lvl1pPr>
            <a:lvl2pPr lvl="1" rtl="0">
              <a:spcBef>
                <a:spcPts val="0"/>
              </a:spcBef>
              <a:spcAft>
                <a:spcPts val="0"/>
              </a:spcAft>
              <a:buSzPts val="5800"/>
              <a:buNone/>
              <a:defRPr/>
            </a:lvl2pPr>
            <a:lvl3pPr lvl="2" rtl="0">
              <a:spcBef>
                <a:spcPts val="0"/>
              </a:spcBef>
              <a:spcAft>
                <a:spcPts val="0"/>
              </a:spcAft>
              <a:buSzPts val="5800"/>
              <a:buNone/>
              <a:defRPr/>
            </a:lvl3pPr>
            <a:lvl4pPr lvl="3" rtl="0">
              <a:spcBef>
                <a:spcPts val="0"/>
              </a:spcBef>
              <a:spcAft>
                <a:spcPts val="0"/>
              </a:spcAft>
              <a:buSzPts val="5800"/>
              <a:buNone/>
              <a:defRPr/>
            </a:lvl4pPr>
            <a:lvl5pPr lvl="4" rtl="0">
              <a:spcBef>
                <a:spcPts val="0"/>
              </a:spcBef>
              <a:spcAft>
                <a:spcPts val="0"/>
              </a:spcAft>
              <a:buSzPts val="5800"/>
              <a:buNone/>
              <a:defRPr/>
            </a:lvl5pPr>
            <a:lvl6pPr lvl="5" rtl="0">
              <a:spcBef>
                <a:spcPts val="0"/>
              </a:spcBef>
              <a:spcAft>
                <a:spcPts val="0"/>
              </a:spcAft>
              <a:buSzPts val="5800"/>
              <a:buNone/>
              <a:defRPr/>
            </a:lvl6pPr>
            <a:lvl7pPr lvl="6" rtl="0">
              <a:spcBef>
                <a:spcPts val="0"/>
              </a:spcBef>
              <a:spcAft>
                <a:spcPts val="0"/>
              </a:spcAft>
              <a:buSzPts val="5800"/>
              <a:buNone/>
              <a:defRPr/>
            </a:lvl7pPr>
            <a:lvl8pPr lvl="7" rtl="0">
              <a:spcBef>
                <a:spcPts val="0"/>
              </a:spcBef>
              <a:spcAft>
                <a:spcPts val="0"/>
              </a:spcAft>
              <a:buSzPts val="5800"/>
              <a:buNone/>
              <a:defRPr/>
            </a:lvl8pPr>
            <a:lvl9pPr lvl="8" rtl="0">
              <a:spcBef>
                <a:spcPts val="0"/>
              </a:spcBef>
              <a:spcAft>
                <a:spcPts val="0"/>
              </a:spcAft>
              <a:buSzPts val="5800"/>
              <a:buNone/>
              <a:defRPr/>
            </a:lvl9pPr>
          </a:lstStyle>
          <a:p/>
        </p:txBody>
      </p:sp>
      <p:sp>
        <p:nvSpPr>
          <p:cNvPr id="130" name="Google Shape;130;p17"/>
          <p:cNvSpPr txBox="1"/>
          <p:nvPr>
            <p:ph idx="1" type="body"/>
          </p:nvPr>
        </p:nvSpPr>
        <p:spPr>
          <a:xfrm>
            <a:off x="649375" y="2400990"/>
            <a:ext cx="17751300" cy="7117500"/>
          </a:xfrm>
          <a:prstGeom prst="rect">
            <a:avLst/>
          </a:prstGeom>
        </p:spPr>
        <p:txBody>
          <a:bodyPr anchorCtr="0" anchor="t" bIns="190475" lIns="190475" spcFirstLastPara="1" rIns="190475" wrap="square" tIns="190475">
            <a:noAutofit/>
          </a:bodyPr>
          <a:lstStyle>
            <a:lvl1pPr indent="-463550" lvl="0" marL="457200" rtl="0">
              <a:lnSpc>
                <a:spcPct val="100000"/>
              </a:lnSpc>
              <a:spcBef>
                <a:spcPts val="0"/>
              </a:spcBef>
              <a:spcAft>
                <a:spcPts val="0"/>
              </a:spcAft>
              <a:buSzPts val="3700"/>
              <a:buChar char="●"/>
              <a:defRPr/>
            </a:lvl1pPr>
            <a:lvl2pPr indent="-412750" lvl="1" marL="914400" rtl="0">
              <a:lnSpc>
                <a:spcPct val="100000"/>
              </a:lnSpc>
              <a:spcBef>
                <a:spcPts val="0"/>
              </a:spcBef>
              <a:spcAft>
                <a:spcPts val="0"/>
              </a:spcAft>
              <a:buSzPts val="2900"/>
              <a:buChar char="○"/>
              <a:defRPr/>
            </a:lvl2pPr>
            <a:lvl3pPr indent="-412750" lvl="2" marL="1371600" rtl="0">
              <a:lnSpc>
                <a:spcPct val="100000"/>
              </a:lnSpc>
              <a:spcBef>
                <a:spcPts val="0"/>
              </a:spcBef>
              <a:spcAft>
                <a:spcPts val="0"/>
              </a:spcAft>
              <a:buSzPts val="2900"/>
              <a:buChar char="■"/>
              <a:defRPr/>
            </a:lvl3pPr>
            <a:lvl4pPr indent="-412750" lvl="3" marL="1828800" rtl="0">
              <a:lnSpc>
                <a:spcPct val="100000"/>
              </a:lnSpc>
              <a:spcBef>
                <a:spcPts val="0"/>
              </a:spcBef>
              <a:spcAft>
                <a:spcPts val="0"/>
              </a:spcAft>
              <a:buSzPts val="2900"/>
              <a:buChar char="●"/>
              <a:defRPr/>
            </a:lvl4pPr>
            <a:lvl5pPr indent="-412750" lvl="4" marL="2286000" rtl="0">
              <a:lnSpc>
                <a:spcPct val="100000"/>
              </a:lnSpc>
              <a:spcBef>
                <a:spcPts val="0"/>
              </a:spcBef>
              <a:spcAft>
                <a:spcPts val="0"/>
              </a:spcAft>
              <a:buSzPts val="2900"/>
              <a:buChar char="○"/>
              <a:defRPr/>
            </a:lvl5pPr>
            <a:lvl6pPr indent="-412750" lvl="5" marL="2743200" rtl="0">
              <a:lnSpc>
                <a:spcPct val="100000"/>
              </a:lnSpc>
              <a:spcBef>
                <a:spcPts val="0"/>
              </a:spcBef>
              <a:spcAft>
                <a:spcPts val="0"/>
              </a:spcAft>
              <a:buSzPts val="2900"/>
              <a:buChar char="■"/>
              <a:defRPr/>
            </a:lvl6pPr>
            <a:lvl7pPr indent="-412750" lvl="6" marL="3200400" rtl="0">
              <a:lnSpc>
                <a:spcPct val="100000"/>
              </a:lnSpc>
              <a:spcBef>
                <a:spcPts val="0"/>
              </a:spcBef>
              <a:spcAft>
                <a:spcPts val="0"/>
              </a:spcAft>
              <a:buSzPts val="2900"/>
              <a:buChar char="●"/>
              <a:defRPr/>
            </a:lvl7pPr>
            <a:lvl8pPr indent="-412750" lvl="7" marL="3657600" rtl="0">
              <a:lnSpc>
                <a:spcPct val="100000"/>
              </a:lnSpc>
              <a:spcBef>
                <a:spcPts val="0"/>
              </a:spcBef>
              <a:spcAft>
                <a:spcPts val="0"/>
              </a:spcAft>
              <a:buSzPts val="2900"/>
              <a:buChar char="○"/>
              <a:defRPr/>
            </a:lvl8pPr>
            <a:lvl9pPr indent="-412750" lvl="8" marL="4114800" rtl="0">
              <a:lnSpc>
                <a:spcPct val="100000"/>
              </a:lnSpc>
              <a:spcBef>
                <a:spcPts val="0"/>
              </a:spcBef>
              <a:spcAft>
                <a:spcPts val="0"/>
              </a:spcAft>
              <a:buSzPts val="2900"/>
              <a:buChar char="■"/>
              <a:defRPr/>
            </a:lvl9pPr>
          </a:lstStyle>
          <a:p/>
        </p:txBody>
      </p:sp>
      <p:sp>
        <p:nvSpPr>
          <p:cNvPr id="131" name="Google Shape;131;p17"/>
          <p:cNvSpPr txBox="1"/>
          <p:nvPr>
            <p:ph idx="12" type="sldNum"/>
          </p:nvPr>
        </p:nvSpPr>
        <p:spPr>
          <a:xfrm>
            <a:off x="17650954" y="9715035"/>
            <a:ext cx="1143000" cy="819900"/>
          </a:xfrm>
          <a:prstGeom prst="rect">
            <a:avLst/>
          </a:prstGeom>
        </p:spPr>
        <p:txBody>
          <a:bodyPr anchorCtr="0" anchor="ctr" bIns="190475" lIns="190475" spcFirstLastPara="1" rIns="190475" wrap="square" tIns="19047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5">
  <p:cSld name="TITLE_AND_BODY_5">
    <p:spTree>
      <p:nvGrpSpPr>
        <p:cNvPr id="132" name="Shape 132"/>
        <p:cNvGrpSpPr/>
        <p:nvPr/>
      </p:nvGrpSpPr>
      <p:grpSpPr>
        <a:xfrm>
          <a:off x="0" y="0"/>
          <a:ext cx="0" cy="0"/>
          <a:chOff x="0" y="0"/>
          <a:chExt cx="0" cy="0"/>
        </a:xfrm>
      </p:grpSpPr>
      <p:sp>
        <p:nvSpPr>
          <p:cNvPr id="133" name="Google Shape;133;p18"/>
          <p:cNvSpPr txBox="1"/>
          <p:nvPr>
            <p:ph type="title"/>
          </p:nvPr>
        </p:nvSpPr>
        <p:spPr>
          <a:xfrm>
            <a:off x="649375" y="927135"/>
            <a:ext cx="17751300" cy="1193100"/>
          </a:xfrm>
          <a:prstGeom prst="rect">
            <a:avLst/>
          </a:prstGeom>
        </p:spPr>
        <p:txBody>
          <a:bodyPr anchorCtr="0" anchor="t" bIns="190475" lIns="190475" spcFirstLastPara="1" rIns="190475" wrap="square" tIns="190475">
            <a:normAutofit/>
          </a:bodyPr>
          <a:lstStyle>
            <a:lvl1pPr lvl="0" rtl="0">
              <a:spcBef>
                <a:spcPts val="0"/>
              </a:spcBef>
              <a:spcAft>
                <a:spcPts val="0"/>
              </a:spcAft>
              <a:buSzPts val="5800"/>
              <a:buNone/>
              <a:defRPr/>
            </a:lvl1pPr>
            <a:lvl2pPr lvl="1" rtl="0">
              <a:spcBef>
                <a:spcPts val="0"/>
              </a:spcBef>
              <a:spcAft>
                <a:spcPts val="0"/>
              </a:spcAft>
              <a:buSzPts val="5800"/>
              <a:buNone/>
              <a:defRPr/>
            </a:lvl2pPr>
            <a:lvl3pPr lvl="2" rtl="0">
              <a:spcBef>
                <a:spcPts val="0"/>
              </a:spcBef>
              <a:spcAft>
                <a:spcPts val="0"/>
              </a:spcAft>
              <a:buSzPts val="5800"/>
              <a:buNone/>
              <a:defRPr/>
            </a:lvl3pPr>
            <a:lvl4pPr lvl="3" rtl="0">
              <a:spcBef>
                <a:spcPts val="0"/>
              </a:spcBef>
              <a:spcAft>
                <a:spcPts val="0"/>
              </a:spcAft>
              <a:buSzPts val="5800"/>
              <a:buNone/>
              <a:defRPr/>
            </a:lvl4pPr>
            <a:lvl5pPr lvl="4" rtl="0">
              <a:spcBef>
                <a:spcPts val="0"/>
              </a:spcBef>
              <a:spcAft>
                <a:spcPts val="0"/>
              </a:spcAft>
              <a:buSzPts val="5800"/>
              <a:buNone/>
              <a:defRPr/>
            </a:lvl5pPr>
            <a:lvl6pPr lvl="5" rtl="0">
              <a:spcBef>
                <a:spcPts val="0"/>
              </a:spcBef>
              <a:spcAft>
                <a:spcPts val="0"/>
              </a:spcAft>
              <a:buSzPts val="5800"/>
              <a:buNone/>
              <a:defRPr/>
            </a:lvl6pPr>
            <a:lvl7pPr lvl="6" rtl="0">
              <a:spcBef>
                <a:spcPts val="0"/>
              </a:spcBef>
              <a:spcAft>
                <a:spcPts val="0"/>
              </a:spcAft>
              <a:buSzPts val="5800"/>
              <a:buNone/>
              <a:defRPr/>
            </a:lvl7pPr>
            <a:lvl8pPr lvl="7" rtl="0">
              <a:spcBef>
                <a:spcPts val="0"/>
              </a:spcBef>
              <a:spcAft>
                <a:spcPts val="0"/>
              </a:spcAft>
              <a:buSzPts val="5800"/>
              <a:buNone/>
              <a:defRPr/>
            </a:lvl8pPr>
            <a:lvl9pPr lvl="8" rtl="0">
              <a:spcBef>
                <a:spcPts val="0"/>
              </a:spcBef>
              <a:spcAft>
                <a:spcPts val="0"/>
              </a:spcAft>
              <a:buSzPts val="5800"/>
              <a:buNone/>
              <a:defRPr/>
            </a:lvl9pPr>
          </a:lstStyle>
          <a:p/>
        </p:txBody>
      </p:sp>
      <p:sp>
        <p:nvSpPr>
          <p:cNvPr id="134" name="Google Shape;134;p18"/>
          <p:cNvSpPr txBox="1"/>
          <p:nvPr>
            <p:ph idx="1" type="body"/>
          </p:nvPr>
        </p:nvSpPr>
        <p:spPr>
          <a:xfrm>
            <a:off x="649375" y="2400990"/>
            <a:ext cx="17751300" cy="7117500"/>
          </a:xfrm>
          <a:prstGeom prst="rect">
            <a:avLst/>
          </a:prstGeom>
        </p:spPr>
        <p:txBody>
          <a:bodyPr anchorCtr="0" anchor="t" bIns="190475" lIns="190475" spcFirstLastPara="1" rIns="190475" wrap="square" tIns="190475">
            <a:normAutofit/>
          </a:bodyPr>
          <a:lstStyle>
            <a:lvl1pPr indent="-463550" lvl="0" marL="457200" rtl="0">
              <a:spcBef>
                <a:spcPts val="0"/>
              </a:spcBef>
              <a:spcAft>
                <a:spcPts val="0"/>
              </a:spcAft>
              <a:buSzPts val="3700"/>
              <a:buChar char="●"/>
              <a:defRPr/>
            </a:lvl1pPr>
            <a:lvl2pPr indent="-412750" lvl="1" marL="914400" rtl="0">
              <a:spcBef>
                <a:spcPts val="0"/>
              </a:spcBef>
              <a:spcAft>
                <a:spcPts val="0"/>
              </a:spcAft>
              <a:buSzPts val="2900"/>
              <a:buChar char="○"/>
              <a:defRPr/>
            </a:lvl2pPr>
            <a:lvl3pPr indent="-412750" lvl="2" marL="1371600" rtl="0">
              <a:spcBef>
                <a:spcPts val="0"/>
              </a:spcBef>
              <a:spcAft>
                <a:spcPts val="0"/>
              </a:spcAft>
              <a:buSzPts val="2900"/>
              <a:buChar char="■"/>
              <a:defRPr/>
            </a:lvl3pPr>
            <a:lvl4pPr indent="-412750" lvl="3" marL="1828800" rtl="0">
              <a:spcBef>
                <a:spcPts val="0"/>
              </a:spcBef>
              <a:spcAft>
                <a:spcPts val="0"/>
              </a:spcAft>
              <a:buSzPts val="2900"/>
              <a:buChar char="●"/>
              <a:defRPr/>
            </a:lvl4pPr>
            <a:lvl5pPr indent="-412750" lvl="4" marL="2286000" rtl="0">
              <a:spcBef>
                <a:spcPts val="0"/>
              </a:spcBef>
              <a:spcAft>
                <a:spcPts val="0"/>
              </a:spcAft>
              <a:buSzPts val="2900"/>
              <a:buChar char="○"/>
              <a:defRPr/>
            </a:lvl5pPr>
            <a:lvl6pPr indent="-412750" lvl="5" marL="2743200" rtl="0">
              <a:spcBef>
                <a:spcPts val="0"/>
              </a:spcBef>
              <a:spcAft>
                <a:spcPts val="0"/>
              </a:spcAft>
              <a:buSzPts val="2900"/>
              <a:buChar char="■"/>
              <a:defRPr/>
            </a:lvl6pPr>
            <a:lvl7pPr indent="-412750" lvl="6" marL="3200400" rtl="0">
              <a:spcBef>
                <a:spcPts val="0"/>
              </a:spcBef>
              <a:spcAft>
                <a:spcPts val="0"/>
              </a:spcAft>
              <a:buSzPts val="2900"/>
              <a:buChar char="●"/>
              <a:defRPr/>
            </a:lvl7pPr>
            <a:lvl8pPr indent="-412750" lvl="7" marL="3657600" rtl="0">
              <a:spcBef>
                <a:spcPts val="0"/>
              </a:spcBef>
              <a:spcAft>
                <a:spcPts val="0"/>
              </a:spcAft>
              <a:buSzPts val="2900"/>
              <a:buChar char="○"/>
              <a:defRPr/>
            </a:lvl8pPr>
            <a:lvl9pPr indent="-412750" lvl="8" marL="4114800" rtl="0">
              <a:spcBef>
                <a:spcPts val="0"/>
              </a:spcBef>
              <a:spcAft>
                <a:spcPts val="0"/>
              </a:spcAft>
              <a:buSzPts val="2900"/>
              <a:buChar char="■"/>
              <a:defRPr/>
            </a:lvl9pPr>
          </a:lstStyle>
          <a:p/>
        </p:txBody>
      </p:sp>
      <p:sp>
        <p:nvSpPr>
          <p:cNvPr id="135" name="Google Shape;135;p18"/>
          <p:cNvSpPr txBox="1"/>
          <p:nvPr>
            <p:ph idx="12" type="sldNum"/>
          </p:nvPr>
        </p:nvSpPr>
        <p:spPr>
          <a:xfrm>
            <a:off x="17650954" y="9715035"/>
            <a:ext cx="1143000" cy="819900"/>
          </a:xfrm>
          <a:prstGeom prst="rect">
            <a:avLst/>
          </a:prstGeom>
        </p:spPr>
        <p:txBody>
          <a:bodyPr anchorCtr="0" anchor="ctr" bIns="190475" lIns="190475" spcFirstLastPara="1" rIns="190475" wrap="square" tIns="19047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0" name="Shape 140"/>
        <p:cNvGrpSpPr/>
        <p:nvPr/>
      </p:nvGrpSpPr>
      <p:grpSpPr>
        <a:xfrm>
          <a:off x="0" y="0"/>
          <a:ext cx="0" cy="0"/>
          <a:chOff x="0" y="0"/>
          <a:chExt cx="0" cy="0"/>
        </a:xfrm>
      </p:grpSpPr>
      <p:pic>
        <p:nvPicPr>
          <p:cNvPr id="141" name="Google Shape;141;p20"/>
          <p:cNvPicPr preferRelativeResize="0"/>
          <p:nvPr/>
        </p:nvPicPr>
        <p:blipFill rotWithShape="1">
          <a:blip r:embed="rId2">
            <a:alphaModFix/>
          </a:blip>
          <a:srcRect b="0" l="0" r="0" t="0"/>
          <a:stretch/>
        </p:blipFill>
        <p:spPr>
          <a:xfrm>
            <a:off x="0" y="0"/>
            <a:ext cx="19050000" cy="10715625"/>
          </a:xfrm>
          <a:prstGeom prst="rect">
            <a:avLst/>
          </a:prstGeom>
          <a:noFill/>
          <a:ln>
            <a:noFill/>
          </a:ln>
        </p:spPr>
      </p:pic>
      <p:sp>
        <p:nvSpPr>
          <p:cNvPr id="142" name="Google Shape;142;p20"/>
          <p:cNvSpPr/>
          <p:nvPr/>
        </p:nvSpPr>
        <p:spPr>
          <a:xfrm>
            <a:off x="3241843" y="4908550"/>
            <a:ext cx="1779300" cy="188100"/>
          </a:xfrm>
          <a:prstGeom prst="rect">
            <a:avLst/>
          </a:prstGeom>
          <a:solidFill>
            <a:srgbClr val="93C47D"/>
          </a:solidFill>
          <a:ln>
            <a:noFill/>
          </a:ln>
        </p:spPr>
        <p:txBody>
          <a:bodyPr anchorCtr="0" anchor="ctr" bIns="91400" lIns="91400" spcFirstLastPara="1" rIns="91400" wrap="square" tIns="91400">
            <a:noAutofit/>
          </a:bodyPr>
          <a:lstStyle/>
          <a:p>
            <a:pPr indent="0" lvl="0" marL="0" rtl="0" algn="l">
              <a:spcBef>
                <a:spcPts val="0"/>
              </a:spcBef>
              <a:spcAft>
                <a:spcPts val="0"/>
              </a:spcAft>
              <a:buNone/>
            </a:pPr>
            <a:r>
              <a:t/>
            </a:r>
            <a:endParaRPr sz="5600"/>
          </a:p>
        </p:txBody>
      </p:sp>
      <p:pic>
        <p:nvPicPr>
          <p:cNvPr id="143" name="Google Shape;143;p20"/>
          <p:cNvPicPr preferRelativeResize="0"/>
          <p:nvPr/>
        </p:nvPicPr>
        <p:blipFill>
          <a:blip r:embed="rId3">
            <a:alphaModFix/>
          </a:blip>
          <a:stretch>
            <a:fillRect/>
          </a:stretch>
        </p:blipFill>
        <p:spPr>
          <a:xfrm>
            <a:off x="3241846" y="3009321"/>
            <a:ext cx="1443523" cy="1443553"/>
          </a:xfrm>
          <a:prstGeom prst="rect">
            <a:avLst/>
          </a:prstGeom>
          <a:noFill/>
          <a:ln>
            <a:noFill/>
          </a:ln>
        </p:spPr>
      </p:pic>
      <p:sp>
        <p:nvSpPr>
          <p:cNvPr id="144" name="Google Shape;144;p20"/>
          <p:cNvSpPr txBox="1"/>
          <p:nvPr>
            <p:ph type="ctrTitle"/>
          </p:nvPr>
        </p:nvSpPr>
        <p:spPr>
          <a:xfrm>
            <a:off x="3007625" y="4893499"/>
            <a:ext cx="16670700" cy="1913700"/>
          </a:xfrm>
          <a:prstGeom prst="rect">
            <a:avLst/>
          </a:prstGeom>
        </p:spPr>
        <p:txBody>
          <a:bodyPr anchorCtr="0" anchor="b" bIns="190475" lIns="190475" spcFirstLastPara="1" rIns="190475" wrap="square" tIns="190475">
            <a:normAutofit/>
          </a:bodyPr>
          <a:lstStyle>
            <a:lvl1pPr lvl="0">
              <a:lnSpc>
                <a:spcPct val="80000"/>
              </a:lnSpc>
              <a:spcBef>
                <a:spcPts val="0"/>
              </a:spcBef>
              <a:spcAft>
                <a:spcPts val="0"/>
              </a:spcAft>
              <a:buClr>
                <a:srgbClr val="434343"/>
              </a:buClr>
              <a:buSzPts val="9600"/>
              <a:buFont typeface="Barlow"/>
              <a:buNone/>
              <a:defRPr b="1" sz="9600">
                <a:solidFill>
                  <a:srgbClr val="434343"/>
                </a:solidFill>
                <a:latin typeface="Barlow"/>
                <a:ea typeface="Barlow"/>
                <a:cs typeface="Barlow"/>
                <a:sym typeface="Barlow"/>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p:txBody>
      </p:sp>
      <p:sp>
        <p:nvSpPr>
          <p:cNvPr id="145" name="Google Shape;145;p20"/>
          <p:cNvSpPr txBox="1"/>
          <p:nvPr>
            <p:ph idx="1" type="subTitle"/>
          </p:nvPr>
        </p:nvSpPr>
        <p:spPr>
          <a:xfrm>
            <a:off x="3089450" y="6308075"/>
            <a:ext cx="8615100" cy="819900"/>
          </a:xfrm>
          <a:prstGeom prst="rect">
            <a:avLst/>
          </a:prstGeom>
        </p:spPr>
        <p:txBody>
          <a:bodyPr anchorCtr="0" anchor="t" bIns="190475" lIns="190475" spcFirstLastPara="1" rIns="190475" wrap="square" tIns="190475">
            <a:normAutofit/>
          </a:bodyPr>
          <a:lstStyle>
            <a:lvl1pPr lvl="0">
              <a:lnSpc>
                <a:spcPct val="100000"/>
              </a:lnSpc>
              <a:spcBef>
                <a:spcPts val="0"/>
              </a:spcBef>
              <a:spcAft>
                <a:spcPts val="0"/>
              </a:spcAft>
              <a:buSzPts val="4600"/>
              <a:buFont typeface="Barlow Medium"/>
              <a:buNone/>
              <a:defRPr sz="4600">
                <a:latin typeface="Barlow Medium"/>
                <a:ea typeface="Barlow Medium"/>
                <a:cs typeface="Barlow Medium"/>
                <a:sym typeface="Barlow Medium"/>
              </a:defRPr>
            </a:lvl1pPr>
            <a:lvl2pPr lvl="1">
              <a:lnSpc>
                <a:spcPct val="100000"/>
              </a:lnSpc>
              <a:spcBef>
                <a:spcPts val="0"/>
              </a:spcBef>
              <a:spcAft>
                <a:spcPts val="0"/>
              </a:spcAft>
              <a:buSzPts val="5800"/>
              <a:buNone/>
              <a:defRPr sz="5800"/>
            </a:lvl2pPr>
            <a:lvl3pPr lvl="2">
              <a:lnSpc>
                <a:spcPct val="100000"/>
              </a:lnSpc>
              <a:spcBef>
                <a:spcPts val="0"/>
              </a:spcBef>
              <a:spcAft>
                <a:spcPts val="0"/>
              </a:spcAft>
              <a:buSzPts val="5800"/>
              <a:buNone/>
              <a:defRPr sz="5800"/>
            </a:lvl3pPr>
            <a:lvl4pPr lvl="3">
              <a:lnSpc>
                <a:spcPct val="100000"/>
              </a:lnSpc>
              <a:spcBef>
                <a:spcPts val="0"/>
              </a:spcBef>
              <a:spcAft>
                <a:spcPts val="0"/>
              </a:spcAft>
              <a:buSzPts val="5800"/>
              <a:buNone/>
              <a:defRPr sz="5800"/>
            </a:lvl4pPr>
            <a:lvl5pPr lvl="4">
              <a:lnSpc>
                <a:spcPct val="100000"/>
              </a:lnSpc>
              <a:spcBef>
                <a:spcPts val="0"/>
              </a:spcBef>
              <a:spcAft>
                <a:spcPts val="0"/>
              </a:spcAft>
              <a:buSzPts val="5800"/>
              <a:buNone/>
              <a:defRPr sz="5800"/>
            </a:lvl5pPr>
            <a:lvl6pPr lvl="5">
              <a:lnSpc>
                <a:spcPct val="100000"/>
              </a:lnSpc>
              <a:spcBef>
                <a:spcPts val="0"/>
              </a:spcBef>
              <a:spcAft>
                <a:spcPts val="0"/>
              </a:spcAft>
              <a:buSzPts val="5800"/>
              <a:buNone/>
              <a:defRPr sz="5800"/>
            </a:lvl6pPr>
            <a:lvl7pPr lvl="6">
              <a:lnSpc>
                <a:spcPct val="100000"/>
              </a:lnSpc>
              <a:spcBef>
                <a:spcPts val="0"/>
              </a:spcBef>
              <a:spcAft>
                <a:spcPts val="0"/>
              </a:spcAft>
              <a:buSzPts val="5800"/>
              <a:buNone/>
              <a:defRPr sz="5800"/>
            </a:lvl7pPr>
            <a:lvl8pPr lvl="7">
              <a:lnSpc>
                <a:spcPct val="100000"/>
              </a:lnSpc>
              <a:spcBef>
                <a:spcPts val="0"/>
              </a:spcBef>
              <a:spcAft>
                <a:spcPts val="0"/>
              </a:spcAft>
              <a:buSzPts val="5800"/>
              <a:buNone/>
              <a:defRPr sz="5800"/>
            </a:lvl8pPr>
            <a:lvl9pPr lvl="8">
              <a:lnSpc>
                <a:spcPct val="100000"/>
              </a:lnSpc>
              <a:spcBef>
                <a:spcPts val="0"/>
              </a:spcBef>
              <a:spcAft>
                <a:spcPts val="0"/>
              </a:spcAft>
              <a:buSzPts val="5800"/>
              <a:buNone/>
              <a:defRPr sz="5800"/>
            </a:lvl9pPr>
          </a:lstStyle>
          <a:p/>
        </p:txBody>
      </p:sp>
      <p:sp>
        <p:nvSpPr>
          <p:cNvPr id="146" name="Google Shape;146;p20"/>
          <p:cNvSpPr txBox="1"/>
          <p:nvPr>
            <p:ph idx="2" type="subTitle"/>
          </p:nvPr>
        </p:nvSpPr>
        <p:spPr>
          <a:xfrm>
            <a:off x="3089450" y="6993876"/>
            <a:ext cx="6498000" cy="819900"/>
          </a:xfrm>
          <a:prstGeom prst="rect">
            <a:avLst/>
          </a:prstGeom>
        </p:spPr>
        <p:txBody>
          <a:bodyPr anchorCtr="0" anchor="t" bIns="190475" lIns="190475" spcFirstLastPara="1" rIns="190475" wrap="square" tIns="190475">
            <a:normAutofit/>
          </a:bodyPr>
          <a:lstStyle>
            <a:lvl1pPr lvl="0">
              <a:lnSpc>
                <a:spcPct val="100000"/>
              </a:lnSpc>
              <a:spcBef>
                <a:spcPts val="0"/>
              </a:spcBef>
              <a:spcAft>
                <a:spcPts val="0"/>
              </a:spcAft>
              <a:buSzPts val="3500"/>
              <a:buFont typeface="Barlow Light"/>
              <a:buNone/>
              <a:defRPr sz="3500">
                <a:latin typeface="Barlow Light"/>
                <a:ea typeface="Barlow Light"/>
                <a:cs typeface="Barlow Light"/>
                <a:sym typeface="Barlow Light"/>
              </a:defRPr>
            </a:lvl1pPr>
            <a:lvl2pPr lvl="1">
              <a:lnSpc>
                <a:spcPct val="100000"/>
              </a:lnSpc>
              <a:spcBef>
                <a:spcPts val="0"/>
              </a:spcBef>
              <a:spcAft>
                <a:spcPts val="0"/>
              </a:spcAft>
              <a:buSzPts val="5800"/>
              <a:buNone/>
              <a:defRPr sz="5800"/>
            </a:lvl2pPr>
            <a:lvl3pPr lvl="2">
              <a:lnSpc>
                <a:spcPct val="100000"/>
              </a:lnSpc>
              <a:spcBef>
                <a:spcPts val="0"/>
              </a:spcBef>
              <a:spcAft>
                <a:spcPts val="0"/>
              </a:spcAft>
              <a:buSzPts val="5800"/>
              <a:buNone/>
              <a:defRPr sz="5800"/>
            </a:lvl3pPr>
            <a:lvl4pPr lvl="3">
              <a:lnSpc>
                <a:spcPct val="100000"/>
              </a:lnSpc>
              <a:spcBef>
                <a:spcPts val="0"/>
              </a:spcBef>
              <a:spcAft>
                <a:spcPts val="0"/>
              </a:spcAft>
              <a:buSzPts val="5800"/>
              <a:buNone/>
              <a:defRPr sz="5800"/>
            </a:lvl4pPr>
            <a:lvl5pPr lvl="4">
              <a:lnSpc>
                <a:spcPct val="100000"/>
              </a:lnSpc>
              <a:spcBef>
                <a:spcPts val="0"/>
              </a:spcBef>
              <a:spcAft>
                <a:spcPts val="0"/>
              </a:spcAft>
              <a:buSzPts val="5800"/>
              <a:buNone/>
              <a:defRPr sz="5800"/>
            </a:lvl5pPr>
            <a:lvl6pPr lvl="5">
              <a:lnSpc>
                <a:spcPct val="100000"/>
              </a:lnSpc>
              <a:spcBef>
                <a:spcPts val="0"/>
              </a:spcBef>
              <a:spcAft>
                <a:spcPts val="0"/>
              </a:spcAft>
              <a:buSzPts val="5800"/>
              <a:buNone/>
              <a:defRPr sz="5800"/>
            </a:lvl6pPr>
            <a:lvl7pPr lvl="6">
              <a:lnSpc>
                <a:spcPct val="100000"/>
              </a:lnSpc>
              <a:spcBef>
                <a:spcPts val="0"/>
              </a:spcBef>
              <a:spcAft>
                <a:spcPts val="0"/>
              </a:spcAft>
              <a:buSzPts val="5800"/>
              <a:buNone/>
              <a:defRPr sz="5800"/>
            </a:lvl7pPr>
            <a:lvl8pPr lvl="7">
              <a:lnSpc>
                <a:spcPct val="100000"/>
              </a:lnSpc>
              <a:spcBef>
                <a:spcPts val="0"/>
              </a:spcBef>
              <a:spcAft>
                <a:spcPts val="0"/>
              </a:spcAft>
              <a:buSzPts val="5800"/>
              <a:buNone/>
              <a:defRPr sz="5800"/>
            </a:lvl8pPr>
            <a:lvl9pPr lvl="8">
              <a:lnSpc>
                <a:spcPct val="100000"/>
              </a:lnSpc>
              <a:spcBef>
                <a:spcPts val="0"/>
              </a:spcBef>
              <a:spcAft>
                <a:spcPts val="0"/>
              </a:spcAft>
              <a:buSzPts val="5800"/>
              <a:buNone/>
              <a:defRPr sz="5800"/>
            </a:lvl9pPr>
          </a:lstStyle>
          <a:p/>
        </p:txBody>
      </p:sp>
      <p:pic>
        <p:nvPicPr>
          <p:cNvPr id="147" name="Google Shape;147;p20"/>
          <p:cNvPicPr preferRelativeResize="0"/>
          <p:nvPr/>
        </p:nvPicPr>
        <p:blipFill rotWithShape="1">
          <a:blip r:embed="rId4">
            <a:alphaModFix/>
          </a:blip>
          <a:srcRect b="79" l="0" r="0" t="79"/>
          <a:stretch/>
        </p:blipFill>
        <p:spPr>
          <a:xfrm>
            <a:off x="17682979" y="7413375"/>
            <a:ext cx="1071266" cy="1069575"/>
          </a:xfrm>
          <a:prstGeom prst="rect">
            <a:avLst/>
          </a:prstGeom>
          <a:noFill/>
          <a:ln>
            <a:noFill/>
          </a:ln>
        </p:spPr>
      </p:pic>
      <p:sp>
        <p:nvSpPr>
          <p:cNvPr id="148" name="Google Shape;148;p20"/>
          <p:cNvSpPr txBox="1"/>
          <p:nvPr/>
        </p:nvSpPr>
        <p:spPr>
          <a:xfrm>
            <a:off x="17647413" y="8482950"/>
            <a:ext cx="1142400" cy="415500"/>
          </a:xfrm>
          <a:prstGeom prst="rect">
            <a:avLst/>
          </a:prstGeom>
          <a:noFill/>
          <a:ln>
            <a:noFill/>
          </a:ln>
        </p:spPr>
        <p:txBody>
          <a:bodyPr anchorCtr="0" anchor="t" bIns="91400" lIns="91400" spcFirstLastPara="1" rIns="91400" wrap="square" tIns="91400">
            <a:spAutoFit/>
          </a:bodyPr>
          <a:lstStyle/>
          <a:p>
            <a:pPr indent="0" lvl="0" marL="0" rtl="0" algn="ctr">
              <a:spcBef>
                <a:spcPts val="0"/>
              </a:spcBef>
              <a:spcAft>
                <a:spcPts val="0"/>
              </a:spcAft>
              <a:buNone/>
            </a:pPr>
            <a:r>
              <a:rPr lang="en" sz="1500">
                <a:solidFill>
                  <a:srgbClr val="434343"/>
                </a:solidFill>
                <a:latin typeface="Barlow Medium"/>
                <a:ea typeface="Barlow Medium"/>
                <a:cs typeface="Barlow Medium"/>
                <a:sym typeface="Barlow Medium"/>
              </a:rPr>
              <a:t>doh.gov.ph</a:t>
            </a:r>
            <a:endParaRPr sz="1500">
              <a:solidFill>
                <a:srgbClr val="434343"/>
              </a:solidFill>
              <a:latin typeface="Barlow Medium"/>
              <a:ea typeface="Barlow Medium"/>
              <a:cs typeface="Barlow Medium"/>
              <a:sym typeface="Barlow Medium"/>
            </a:endParaRPr>
          </a:p>
        </p:txBody>
      </p:sp>
      <p:pic>
        <p:nvPicPr>
          <p:cNvPr id="149" name="Google Shape;149;p20"/>
          <p:cNvPicPr preferRelativeResize="0"/>
          <p:nvPr/>
        </p:nvPicPr>
        <p:blipFill rotWithShape="1">
          <a:blip r:embed="rId5">
            <a:alphaModFix/>
          </a:blip>
          <a:srcRect b="9206" l="41673" r="0" t="0"/>
          <a:stretch/>
        </p:blipFill>
        <p:spPr>
          <a:xfrm>
            <a:off x="4691350" y="3009325"/>
            <a:ext cx="792875" cy="144355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 Footer with Photo Slide" type="secHead">
  <p:cSld name="SECTION_HEADER">
    <p:spTree>
      <p:nvGrpSpPr>
        <p:cNvPr id="150" name="Shape 150"/>
        <p:cNvGrpSpPr/>
        <p:nvPr/>
      </p:nvGrpSpPr>
      <p:grpSpPr>
        <a:xfrm>
          <a:off x="0" y="0"/>
          <a:ext cx="0" cy="0"/>
          <a:chOff x="0" y="0"/>
          <a:chExt cx="0" cy="0"/>
        </a:xfrm>
      </p:grpSpPr>
      <p:pic>
        <p:nvPicPr>
          <p:cNvPr id="151" name="Google Shape;151;p21"/>
          <p:cNvPicPr preferRelativeResize="0"/>
          <p:nvPr/>
        </p:nvPicPr>
        <p:blipFill rotWithShape="1">
          <a:blip r:embed="rId2">
            <a:alphaModFix/>
          </a:blip>
          <a:srcRect b="0" l="0" r="0" t="0"/>
          <a:stretch/>
        </p:blipFill>
        <p:spPr>
          <a:xfrm>
            <a:off x="0" y="0"/>
            <a:ext cx="19050000" cy="10715631"/>
          </a:xfrm>
          <a:prstGeom prst="rect">
            <a:avLst/>
          </a:prstGeom>
          <a:noFill/>
          <a:ln>
            <a:noFill/>
          </a:ln>
        </p:spPr>
      </p:pic>
      <p:sp>
        <p:nvSpPr>
          <p:cNvPr id="152" name="Google Shape;152;p21"/>
          <p:cNvSpPr txBox="1"/>
          <p:nvPr>
            <p:ph idx="12" type="sldNum"/>
          </p:nvPr>
        </p:nvSpPr>
        <p:spPr>
          <a:xfrm>
            <a:off x="312799" y="176900"/>
            <a:ext cx="685500" cy="819900"/>
          </a:xfrm>
          <a:prstGeom prst="rect">
            <a:avLst/>
          </a:prstGeom>
        </p:spPr>
        <p:txBody>
          <a:bodyPr anchorCtr="0" anchor="ctr" bIns="190475" lIns="190475" spcFirstLastPara="1" rIns="190475" wrap="square" tIns="190475">
            <a:normAutofit/>
          </a:bodyPr>
          <a:lstStyle>
            <a:lvl1pPr lvl="0" algn="l">
              <a:buNone/>
              <a:defRPr>
                <a:solidFill>
                  <a:srgbClr val="434343"/>
                </a:solidFill>
                <a:latin typeface="Barlow"/>
                <a:ea typeface="Barlow"/>
                <a:cs typeface="Barlow"/>
                <a:sym typeface="Barlow"/>
              </a:defRPr>
            </a:lvl1pPr>
            <a:lvl2pPr lvl="1" algn="l">
              <a:buNone/>
              <a:defRPr>
                <a:solidFill>
                  <a:srgbClr val="434343"/>
                </a:solidFill>
                <a:latin typeface="Barlow"/>
                <a:ea typeface="Barlow"/>
                <a:cs typeface="Barlow"/>
                <a:sym typeface="Barlow"/>
              </a:defRPr>
            </a:lvl2pPr>
            <a:lvl3pPr lvl="2" algn="l">
              <a:buNone/>
              <a:defRPr>
                <a:solidFill>
                  <a:srgbClr val="434343"/>
                </a:solidFill>
                <a:latin typeface="Barlow"/>
                <a:ea typeface="Barlow"/>
                <a:cs typeface="Barlow"/>
                <a:sym typeface="Barlow"/>
              </a:defRPr>
            </a:lvl3pPr>
            <a:lvl4pPr lvl="3" algn="l">
              <a:buNone/>
              <a:defRPr>
                <a:solidFill>
                  <a:srgbClr val="434343"/>
                </a:solidFill>
                <a:latin typeface="Barlow"/>
                <a:ea typeface="Barlow"/>
                <a:cs typeface="Barlow"/>
                <a:sym typeface="Barlow"/>
              </a:defRPr>
            </a:lvl4pPr>
            <a:lvl5pPr lvl="4" algn="l">
              <a:buNone/>
              <a:defRPr>
                <a:solidFill>
                  <a:srgbClr val="434343"/>
                </a:solidFill>
                <a:latin typeface="Barlow"/>
                <a:ea typeface="Barlow"/>
                <a:cs typeface="Barlow"/>
                <a:sym typeface="Barlow"/>
              </a:defRPr>
            </a:lvl5pPr>
            <a:lvl6pPr lvl="5" algn="l">
              <a:buNone/>
              <a:defRPr>
                <a:solidFill>
                  <a:srgbClr val="434343"/>
                </a:solidFill>
                <a:latin typeface="Barlow"/>
                <a:ea typeface="Barlow"/>
                <a:cs typeface="Barlow"/>
                <a:sym typeface="Barlow"/>
              </a:defRPr>
            </a:lvl6pPr>
            <a:lvl7pPr lvl="6" algn="l">
              <a:buNone/>
              <a:defRPr>
                <a:solidFill>
                  <a:srgbClr val="434343"/>
                </a:solidFill>
                <a:latin typeface="Barlow"/>
                <a:ea typeface="Barlow"/>
                <a:cs typeface="Barlow"/>
                <a:sym typeface="Barlow"/>
              </a:defRPr>
            </a:lvl7pPr>
            <a:lvl8pPr lvl="7" algn="l">
              <a:buNone/>
              <a:defRPr>
                <a:solidFill>
                  <a:srgbClr val="434343"/>
                </a:solidFill>
                <a:latin typeface="Barlow"/>
                <a:ea typeface="Barlow"/>
                <a:cs typeface="Barlow"/>
                <a:sym typeface="Barlow"/>
              </a:defRPr>
            </a:lvl8pPr>
            <a:lvl9pPr lvl="8" algn="l">
              <a:buNone/>
              <a:defRPr>
                <a:solidFill>
                  <a:srgbClr val="434343"/>
                </a:solidFill>
                <a:latin typeface="Barlow"/>
                <a:ea typeface="Barlow"/>
                <a:cs typeface="Barlow"/>
                <a:sym typeface="Barlow"/>
              </a:defRPr>
            </a:lvl9pPr>
          </a:lstStyle>
          <a:p>
            <a:pPr indent="0" lvl="0" marL="0" rtl="0" algn="l">
              <a:spcBef>
                <a:spcPts val="0"/>
              </a:spcBef>
              <a:spcAft>
                <a:spcPts val="0"/>
              </a:spcAft>
              <a:buNone/>
            </a:pPr>
            <a:fld id="{00000000-1234-1234-1234-123412341234}" type="slidenum">
              <a:rPr lang="en"/>
              <a:t>‹#›</a:t>
            </a:fld>
            <a:endParaRPr/>
          </a:p>
        </p:txBody>
      </p:sp>
      <p:pic>
        <p:nvPicPr>
          <p:cNvPr id="153" name="Google Shape;153;p21"/>
          <p:cNvPicPr preferRelativeResize="0"/>
          <p:nvPr/>
        </p:nvPicPr>
        <p:blipFill>
          <a:blip r:embed="rId3">
            <a:alphaModFix/>
          </a:blip>
          <a:stretch>
            <a:fillRect/>
          </a:stretch>
        </p:blipFill>
        <p:spPr>
          <a:xfrm>
            <a:off x="269545" y="9715024"/>
            <a:ext cx="819881" cy="819907"/>
          </a:xfrm>
          <a:prstGeom prst="rect">
            <a:avLst/>
          </a:prstGeom>
          <a:noFill/>
          <a:ln>
            <a:noFill/>
          </a:ln>
        </p:spPr>
      </p:pic>
      <p:sp>
        <p:nvSpPr>
          <p:cNvPr id="154" name="Google Shape;154;p21"/>
          <p:cNvSpPr txBox="1"/>
          <p:nvPr>
            <p:ph type="title"/>
          </p:nvPr>
        </p:nvSpPr>
        <p:spPr>
          <a:xfrm>
            <a:off x="1820750" y="2564663"/>
            <a:ext cx="12903900" cy="2610600"/>
          </a:xfrm>
          <a:prstGeom prst="rect">
            <a:avLst/>
          </a:prstGeom>
        </p:spPr>
        <p:txBody>
          <a:bodyPr anchorCtr="0" anchor="t" bIns="190475" lIns="190475" spcFirstLastPara="1" rIns="190475" wrap="square" tIns="190475">
            <a:normAutofit/>
          </a:bodyPr>
          <a:lstStyle>
            <a:lvl1pPr lvl="0">
              <a:lnSpc>
                <a:spcPct val="80000"/>
              </a:lnSpc>
              <a:spcBef>
                <a:spcPts val="0"/>
              </a:spcBef>
              <a:spcAft>
                <a:spcPts val="0"/>
              </a:spcAft>
              <a:buClr>
                <a:srgbClr val="434343"/>
              </a:buClr>
              <a:buSzPts val="10000"/>
              <a:buFont typeface="Barlow"/>
              <a:buNone/>
              <a:defRPr b="1" sz="10000">
                <a:solidFill>
                  <a:srgbClr val="434343"/>
                </a:solidFill>
                <a:latin typeface="Barlow"/>
                <a:ea typeface="Barlow"/>
                <a:cs typeface="Barlow"/>
                <a:sym typeface="Barlow"/>
              </a:defRPr>
            </a:lvl1pPr>
            <a:lvl2pPr lvl="1">
              <a:lnSpc>
                <a:spcPct val="90000"/>
              </a:lnSpc>
              <a:spcBef>
                <a:spcPts val="0"/>
              </a:spcBef>
              <a:spcAft>
                <a:spcPts val="0"/>
              </a:spcAft>
              <a:buSzPts val="5800"/>
              <a:buNone/>
              <a:defRPr/>
            </a:lvl2pPr>
            <a:lvl3pPr lvl="2">
              <a:lnSpc>
                <a:spcPct val="90000"/>
              </a:lnSpc>
              <a:spcBef>
                <a:spcPts val="0"/>
              </a:spcBef>
              <a:spcAft>
                <a:spcPts val="0"/>
              </a:spcAft>
              <a:buSzPts val="5800"/>
              <a:buNone/>
              <a:defRPr/>
            </a:lvl3pPr>
            <a:lvl4pPr lvl="3">
              <a:lnSpc>
                <a:spcPct val="90000"/>
              </a:lnSpc>
              <a:spcBef>
                <a:spcPts val="0"/>
              </a:spcBef>
              <a:spcAft>
                <a:spcPts val="0"/>
              </a:spcAft>
              <a:buSzPts val="5800"/>
              <a:buNone/>
              <a:defRPr/>
            </a:lvl4pPr>
            <a:lvl5pPr lvl="4">
              <a:lnSpc>
                <a:spcPct val="90000"/>
              </a:lnSpc>
              <a:spcBef>
                <a:spcPts val="0"/>
              </a:spcBef>
              <a:spcAft>
                <a:spcPts val="0"/>
              </a:spcAft>
              <a:buSzPts val="5800"/>
              <a:buNone/>
              <a:defRPr/>
            </a:lvl5pPr>
            <a:lvl6pPr lvl="5">
              <a:lnSpc>
                <a:spcPct val="90000"/>
              </a:lnSpc>
              <a:spcBef>
                <a:spcPts val="0"/>
              </a:spcBef>
              <a:spcAft>
                <a:spcPts val="0"/>
              </a:spcAft>
              <a:buSzPts val="5800"/>
              <a:buNone/>
              <a:defRPr/>
            </a:lvl6pPr>
            <a:lvl7pPr lvl="6">
              <a:lnSpc>
                <a:spcPct val="90000"/>
              </a:lnSpc>
              <a:spcBef>
                <a:spcPts val="0"/>
              </a:spcBef>
              <a:spcAft>
                <a:spcPts val="0"/>
              </a:spcAft>
              <a:buSzPts val="5800"/>
              <a:buNone/>
              <a:defRPr/>
            </a:lvl7pPr>
            <a:lvl8pPr lvl="7">
              <a:lnSpc>
                <a:spcPct val="90000"/>
              </a:lnSpc>
              <a:spcBef>
                <a:spcPts val="0"/>
              </a:spcBef>
              <a:spcAft>
                <a:spcPts val="0"/>
              </a:spcAft>
              <a:buSzPts val="5800"/>
              <a:buNone/>
              <a:defRPr/>
            </a:lvl8pPr>
            <a:lvl9pPr lvl="8">
              <a:lnSpc>
                <a:spcPct val="90000"/>
              </a:lnSpc>
              <a:spcBef>
                <a:spcPts val="0"/>
              </a:spcBef>
              <a:spcAft>
                <a:spcPts val="0"/>
              </a:spcAft>
              <a:buSzPts val="5800"/>
              <a:buNone/>
              <a:defRPr/>
            </a:lvl9pPr>
          </a:lstStyle>
          <a:p/>
        </p:txBody>
      </p:sp>
      <p:sp>
        <p:nvSpPr>
          <p:cNvPr id="155" name="Google Shape;155;p21"/>
          <p:cNvSpPr txBox="1"/>
          <p:nvPr>
            <p:ph idx="1" type="body"/>
          </p:nvPr>
        </p:nvSpPr>
        <p:spPr>
          <a:xfrm>
            <a:off x="1884725" y="5410675"/>
            <a:ext cx="8112000" cy="4029300"/>
          </a:xfrm>
          <a:prstGeom prst="rect">
            <a:avLst/>
          </a:prstGeom>
        </p:spPr>
        <p:txBody>
          <a:bodyPr anchorCtr="0" anchor="t" bIns="190475" lIns="190475" spcFirstLastPara="1" rIns="190475" wrap="square" tIns="190475">
            <a:noAutofit/>
          </a:bodyPr>
          <a:lstStyle>
            <a:lvl1pPr indent="-425450" lvl="0" marL="457200">
              <a:lnSpc>
                <a:spcPct val="100000"/>
              </a:lnSpc>
              <a:spcBef>
                <a:spcPts val="0"/>
              </a:spcBef>
              <a:spcAft>
                <a:spcPts val="0"/>
              </a:spcAft>
              <a:buClr>
                <a:srgbClr val="434343"/>
              </a:buClr>
              <a:buSzPts val="3100"/>
              <a:buFont typeface="Barlow"/>
              <a:buChar char="●"/>
              <a:defRPr sz="3100">
                <a:solidFill>
                  <a:srgbClr val="434343"/>
                </a:solidFill>
                <a:latin typeface="Barlow"/>
                <a:ea typeface="Barlow"/>
                <a:cs typeface="Barlow"/>
                <a:sym typeface="Barlow"/>
              </a:defRPr>
            </a:lvl1pPr>
            <a:lvl2pPr indent="-387350" lvl="1" marL="9144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2pPr>
            <a:lvl3pPr indent="-387350" lvl="2" marL="13716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3pPr>
            <a:lvl4pPr indent="-387350" lvl="3" marL="18288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4pPr>
            <a:lvl5pPr indent="-387350" lvl="4" marL="22860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5pPr>
            <a:lvl6pPr indent="-387350" lvl="5" marL="27432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6pPr>
            <a:lvl7pPr indent="-387350" lvl="6" marL="32004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7pPr>
            <a:lvl8pPr indent="-387350" lvl="7" marL="36576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8pPr>
            <a:lvl9pPr indent="-387350" lvl="8" marL="41148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9pPr>
          </a:lstStyle>
          <a:p/>
        </p:txBody>
      </p:sp>
      <p:sp>
        <p:nvSpPr>
          <p:cNvPr id="156" name="Google Shape;156;p21"/>
          <p:cNvSpPr/>
          <p:nvPr>
            <p:ph idx="2" type="pic"/>
          </p:nvPr>
        </p:nvSpPr>
        <p:spPr>
          <a:xfrm>
            <a:off x="11728913" y="0"/>
            <a:ext cx="7321200" cy="10715700"/>
          </a:xfrm>
          <a:prstGeom prst="roundRect">
            <a:avLst>
              <a:gd fmla="val 0" name="adj"/>
            </a:avLst>
          </a:prstGeom>
          <a:noFill/>
          <a:ln>
            <a:noFill/>
          </a:ln>
        </p:spPr>
      </p:sp>
      <p:sp>
        <p:nvSpPr>
          <p:cNvPr id="157" name="Google Shape;157;p21"/>
          <p:cNvSpPr txBox="1"/>
          <p:nvPr/>
        </p:nvSpPr>
        <p:spPr>
          <a:xfrm rot="-5400000">
            <a:off x="-627897" y="4782816"/>
            <a:ext cx="2596800" cy="446400"/>
          </a:xfrm>
          <a:prstGeom prst="rect">
            <a:avLst/>
          </a:prstGeom>
          <a:noFill/>
          <a:ln>
            <a:noFill/>
          </a:ln>
        </p:spPr>
        <p:txBody>
          <a:bodyPr anchorCtr="0" anchor="t" bIns="91400" lIns="91400" spcFirstLastPara="1" rIns="91400" wrap="square" tIns="91400">
            <a:spAutoFit/>
          </a:bodyPr>
          <a:lstStyle/>
          <a:p>
            <a:pPr indent="0" lvl="0" marL="0" rtl="0" algn="ctr">
              <a:spcBef>
                <a:spcPts val="0"/>
              </a:spcBef>
              <a:spcAft>
                <a:spcPts val="0"/>
              </a:spcAft>
              <a:buNone/>
            </a:pPr>
            <a:r>
              <a:rPr b="1" lang="en" sz="1700">
                <a:solidFill>
                  <a:srgbClr val="434343"/>
                </a:solidFill>
                <a:latin typeface="Barlow"/>
                <a:ea typeface="Barlow"/>
                <a:cs typeface="Barlow"/>
                <a:sym typeface="Barlow"/>
              </a:rPr>
              <a:t>Department of Health</a:t>
            </a:r>
            <a:endParaRPr b="1" sz="1700">
              <a:solidFill>
                <a:srgbClr val="434343"/>
              </a:solidFill>
              <a:latin typeface="Barlow"/>
              <a:ea typeface="Barlow"/>
              <a:cs typeface="Barlow"/>
              <a:sym typeface="Barlow"/>
            </a:endParaRPr>
          </a:p>
        </p:txBody>
      </p:sp>
      <p:sp>
        <p:nvSpPr>
          <p:cNvPr id="158" name="Google Shape;158;p21"/>
          <p:cNvSpPr txBox="1"/>
          <p:nvPr/>
        </p:nvSpPr>
        <p:spPr>
          <a:xfrm rot="-5400000">
            <a:off x="-401415" y="4552332"/>
            <a:ext cx="2596800" cy="415500"/>
          </a:xfrm>
          <a:prstGeom prst="rect">
            <a:avLst/>
          </a:prstGeom>
          <a:noFill/>
          <a:ln>
            <a:noFill/>
          </a:ln>
        </p:spPr>
        <p:txBody>
          <a:bodyPr anchorCtr="0" anchor="t" bIns="91400" lIns="91400" spcFirstLastPara="1" rIns="91400" wrap="square" tIns="91400">
            <a:spAutoFit/>
          </a:bodyPr>
          <a:lstStyle/>
          <a:p>
            <a:pPr indent="0" lvl="0" marL="0" rtl="0" algn="l">
              <a:spcBef>
                <a:spcPts val="0"/>
              </a:spcBef>
              <a:spcAft>
                <a:spcPts val="0"/>
              </a:spcAft>
              <a:buNone/>
            </a:pPr>
            <a:r>
              <a:rPr lang="en" sz="1500">
                <a:solidFill>
                  <a:srgbClr val="434343"/>
                </a:solidFill>
                <a:latin typeface="Barlow Medium"/>
                <a:ea typeface="Barlow Medium"/>
                <a:cs typeface="Barlow Medium"/>
                <a:sym typeface="Barlow Medium"/>
              </a:rPr>
              <a:t>/doh.gov.ph</a:t>
            </a:r>
            <a:endParaRPr sz="1500">
              <a:solidFill>
                <a:srgbClr val="434343"/>
              </a:solidFill>
              <a:latin typeface="Barlow Medium"/>
              <a:ea typeface="Barlow Medium"/>
              <a:cs typeface="Barlow Medium"/>
              <a:sym typeface="Barlow Medium"/>
            </a:endParaRPr>
          </a:p>
        </p:txBody>
      </p:sp>
      <p:sp>
        <p:nvSpPr>
          <p:cNvPr id="159" name="Google Shape;159;p21"/>
          <p:cNvSpPr txBox="1"/>
          <p:nvPr/>
        </p:nvSpPr>
        <p:spPr>
          <a:xfrm rot="-5400000">
            <a:off x="-828830" y="4902559"/>
            <a:ext cx="2596800" cy="369300"/>
          </a:xfrm>
          <a:prstGeom prst="rect">
            <a:avLst/>
          </a:prstGeom>
          <a:noFill/>
          <a:ln>
            <a:noFill/>
          </a:ln>
        </p:spPr>
        <p:txBody>
          <a:bodyPr anchorCtr="0" anchor="t" bIns="91400" lIns="91400" spcFirstLastPara="1" rIns="91400" wrap="square" tIns="91400">
            <a:spAutoFit/>
          </a:bodyPr>
          <a:lstStyle/>
          <a:p>
            <a:pPr indent="0" lvl="0" marL="0" rtl="0" algn="ctr">
              <a:spcBef>
                <a:spcPts val="0"/>
              </a:spcBef>
              <a:spcAft>
                <a:spcPts val="0"/>
              </a:spcAft>
              <a:buNone/>
            </a:pPr>
            <a:r>
              <a:rPr lang="en" sz="1200">
                <a:solidFill>
                  <a:srgbClr val="434343"/>
                </a:solidFill>
                <a:latin typeface="Barlow Medium"/>
                <a:ea typeface="Barlow Medium"/>
                <a:cs typeface="Barlow Medium"/>
                <a:sym typeface="Barlow Medium"/>
              </a:rPr>
              <a:t>Republic of the Philippines</a:t>
            </a:r>
            <a:endParaRPr sz="1200">
              <a:solidFill>
                <a:srgbClr val="434343"/>
              </a:solidFill>
              <a:latin typeface="Barlow Medium"/>
              <a:ea typeface="Barlow Medium"/>
              <a:cs typeface="Barlow Medium"/>
              <a:sym typeface="Barlow Medium"/>
            </a:endParaRPr>
          </a:p>
        </p:txBody>
      </p:sp>
      <p:pic>
        <p:nvPicPr>
          <p:cNvPr id="160" name="Google Shape;160;p21"/>
          <p:cNvPicPr preferRelativeResize="0"/>
          <p:nvPr/>
        </p:nvPicPr>
        <p:blipFill rotWithShape="1">
          <a:blip r:embed="rId4">
            <a:alphaModFix/>
          </a:blip>
          <a:srcRect b="79" l="0" r="0" t="79"/>
          <a:stretch/>
        </p:blipFill>
        <p:spPr>
          <a:xfrm rot="-5400000">
            <a:off x="333624" y="6135237"/>
            <a:ext cx="686691" cy="685603"/>
          </a:xfrm>
          <a:prstGeom prst="rect">
            <a:avLst/>
          </a:prstGeom>
          <a:noFill/>
          <a:ln>
            <a:noFill/>
          </a:ln>
        </p:spPr>
      </p:pic>
      <p:pic>
        <p:nvPicPr>
          <p:cNvPr id="161" name="Google Shape;161;p21"/>
          <p:cNvPicPr preferRelativeResize="0"/>
          <p:nvPr/>
        </p:nvPicPr>
        <p:blipFill rotWithShape="1">
          <a:blip r:embed="rId5">
            <a:alphaModFix/>
          </a:blip>
          <a:srcRect b="0" l="21317" r="20407" t="61001"/>
          <a:stretch/>
        </p:blipFill>
        <p:spPr>
          <a:xfrm>
            <a:off x="269550" y="9251626"/>
            <a:ext cx="819871" cy="308621"/>
          </a:xfrm>
          <a:prstGeom prst="rect">
            <a:avLst/>
          </a:prstGeom>
          <a:noFill/>
          <a:ln>
            <a:noFill/>
          </a:ln>
        </p:spPr>
      </p:pic>
      <p:pic>
        <p:nvPicPr>
          <p:cNvPr id="162" name="Google Shape;162;p21"/>
          <p:cNvPicPr preferRelativeResize="0"/>
          <p:nvPr/>
        </p:nvPicPr>
        <p:blipFill rotWithShape="1">
          <a:blip r:embed="rId6">
            <a:alphaModFix/>
          </a:blip>
          <a:srcRect b="9206" l="41673" r="0" t="0"/>
          <a:stretch/>
        </p:blipFill>
        <p:spPr>
          <a:xfrm>
            <a:off x="478550" y="8567724"/>
            <a:ext cx="353995" cy="6445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 Footer with Photo Slide" type="secHead">
  <p:cSld name="SECTION_HEADER">
    <p:spTree>
      <p:nvGrpSpPr>
        <p:cNvPr id="19" name="Shape 19"/>
        <p:cNvGrpSpPr/>
        <p:nvPr/>
      </p:nvGrpSpPr>
      <p:grpSpPr>
        <a:xfrm>
          <a:off x="0" y="0"/>
          <a:ext cx="0" cy="0"/>
          <a:chOff x="0" y="0"/>
          <a:chExt cx="0" cy="0"/>
        </a:xfrm>
      </p:grpSpPr>
      <p:pic>
        <p:nvPicPr>
          <p:cNvPr id="20" name="Google Shape;20;p3"/>
          <p:cNvPicPr preferRelativeResize="0"/>
          <p:nvPr/>
        </p:nvPicPr>
        <p:blipFill rotWithShape="1">
          <a:blip r:embed="rId2">
            <a:alphaModFix/>
          </a:blip>
          <a:srcRect b="0" l="0" r="0" t="0"/>
          <a:stretch/>
        </p:blipFill>
        <p:spPr>
          <a:xfrm>
            <a:off x="0" y="0"/>
            <a:ext cx="19050000" cy="10715631"/>
          </a:xfrm>
          <a:prstGeom prst="rect">
            <a:avLst/>
          </a:prstGeom>
          <a:noFill/>
          <a:ln>
            <a:noFill/>
          </a:ln>
        </p:spPr>
      </p:pic>
      <p:sp>
        <p:nvSpPr>
          <p:cNvPr id="21" name="Google Shape;21;p3"/>
          <p:cNvSpPr txBox="1"/>
          <p:nvPr>
            <p:ph idx="12" type="sldNum"/>
          </p:nvPr>
        </p:nvSpPr>
        <p:spPr>
          <a:xfrm>
            <a:off x="312799" y="176900"/>
            <a:ext cx="685500" cy="819900"/>
          </a:xfrm>
          <a:prstGeom prst="rect">
            <a:avLst/>
          </a:prstGeom>
        </p:spPr>
        <p:txBody>
          <a:bodyPr anchorCtr="0" anchor="ctr" bIns="190475" lIns="190475" spcFirstLastPara="1" rIns="190475" wrap="square" tIns="190475">
            <a:normAutofit/>
          </a:bodyPr>
          <a:lstStyle>
            <a:lvl1pPr lvl="0" algn="l">
              <a:buNone/>
              <a:defRPr>
                <a:solidFill>
                  <a:srgbClr val="434343"/>
                </a:solidFill>
                <a:latin typeface="Barlow"/>
                <a:ea typeface="Barlow"/>
                <a:cs typeface="Barlow"/>
                <a:sym typeface="Barlow"/>
              </a:defRPr>
            </a:lvl1pPr>
            <a:lvl2pPr lvl="1" algn="l">
              <a:buNone/>
              <a:defRPr>
                <a:solidFill>
                  <a:srgbClr val="434343"/>
                </a:solidFill>
                <a:latin typeface="Barlow"/>
                <a:ea typeface="Barlow"/>
                <a:cs typeface="Barlow"/>
                <a:sym typeface="Barlow"/>
              </a:defRPr>
            </a:lvl2pPr>
            <a:lvl3pPr lvl="2" algn="l">
              <a:buNone/>
              <a:defRPr>
                <a:solidFill>
                  <a:srgbClr val="434343"/>
                </a:solidFill>
                <a:latin typeface="Barlow"/>
                <a:ea typeface="Barlow"/>
                <a:cs typeface="Barlow"/>
                <a:sym typeface="Barlow"/>
              </a:defRPr>
            </a:lvl3pPr>
            <a:lvl4pPr lvl="3" algn="l">
              <a:buNone/>
              <a:defRPr>
                <a:solidFill>
                  <a:srgbClr val="434343"/>
                </a:solidFill>
                <a:latin typeface="Barlow"/>
                <a:ea typeface="Barlow"/>
                <a:cs typeface="Barlow"/>
                <a:sym typeface="Barlow"/>
              </a:defRPr>
            </a:lvl4pPr>
            <a:lvl5pPr lvl="4" algn="l">
              <a:buNone/>
              <a:defRPr>
                <a:solidFill>
                  <a:srgbClr val="434343"/>
                </a:solidFill>
                <a:latin typeface="Barlow"/>
                <a:ea typeface="Barlow"/>
                <a:cs typeface="Barlow"/>
                <a:sym typeface="Barlow"/>
              </a:defRPr>
            </a:lvl5pPr>
            <a:lvl6pPr lvl="5" algn="l">
              <a:buNone/>
              <a:defRPr>
                <a:solidFill>
                  <a:srgbClr val="434343"/>
                </a:solidFill>
                <a:latin typeface="Barlow"/>
                <a:ea typeface="Barlow"/>
                <a:cs typeface="Barlow"/>
                <a:sym typeface="Barlow"/>
              </a:defRPr>
            </a:lvl6pPr>
            <a:lvl7pPr lvl="6" algn="l">
              <a:buNone/>
              <a:defRPr>
                <a:solidFill>
                  <a:srgbClr val="434343"/>
                </a:solidFill>
                <a:latin typeface="Barlow"/>
                <a:ea typeface="Barlow"/>
                <a:cs typeface="Barlow"/>
                <a:sym typeface="Barlow"/>
              </a:defRPr>
            </a:lvl7pPr>
            <a:lvl8pPr lvl="7" algn="l">
              <a:buNone/>
              <a:defRPr>
                <a:solidFill>
                  <a:srgbClr val="434343"/>
                </a:solidFill>
                <a:latin typeface="Barlow"/>
                <a:ea typeface="Barlow"/>
                <a:cs typeface="Barlow"/>
                <a:sym typeface="Barlow"/>
              </a:defRPr>
            </a:lvl8pPr>
            <a:lvl9pPr lvl="8" algn="l">
              <a:buNone/>
              <a:defRPr>
                <a:solidFill>
                  <a:srgbClr val="434343"/>
                </a:solidFill>
                <a:latin typeface="Barlow"/>
                <a:ea typeface="Barlow"/>
                <a:cs typeface="Barlow"/>
                <a:sym typeface="Barlow"/>
              </a:defRPr>
            </a:lvl9pPr>
          </a:lstStyle>
          <a:p>
            <a:pPr indent="0" lvl="0" marL="0" rtl="0" algn="l">
              <a:spcBef>
                <a:spcPts val="0"/>
              </a:spcBef>
              <a:spcAft>
                <a:spcPts val="0"/>
              </a:spcAft>
              <a:buNone/>
            </a:pPr>
            <a:fld id="{00000000-1234-1234-1234-123412341234}" type="slidenum">
              <a:rPr lang="en"/>
              <a:t>‹#›</a:t>
            </a:fld>
            <a:endParaRPr/>
          </a:p>
        </p:txBody>
      </p:sp>
      <p:pic>
        <p:nvPicPr>
          <p:cNvPr id="22" name="Google Shape;22;p3"/>
          <p:cNvPicPr preferRelativeResize="0"/>
          <p:nvPr/>
        </p:nvPicPr>
        <p:blipFill>
          <a:blip r:embed="rId3">
            <a:alphaModFix/>
          </a:blip>
          <a:stretch>
            <a:fillRect/>
          </a:stretch>
        </p:blipFill>
        <p:spPr>
          <a:xfrm>
            <a:off x="269545" y="9715024"/>
            <a:ext cx="819881" cy="819901"/>
          </a:xfrm>
          <a:prstGeom prst="rect">
            <a:avLst/>
          </a:prstGeom>
          <a:noFill/>
          <a:ln>
            <a:noFill/>
          </a:ln>
        </p:spPr>
      </p:pic>
      <p:sp>
        <p:nvSpPr>
          <p:cNvPr id="23" name="Google Shape;23;p3"/>
          <p:cNvSpPr txBox="1"/>
          <p:nvPr>
            <p:ph type="title"/>
          </p:nvPr>
        </p:nvSpPr>
        <p:spPr>
          <a:xfrm>
            <a:off x="1820750" y="2564663"/>
            <a:ext cx="12903900" cy="2610900"/>
          </a:xfrm>
          <a:prstGeom prst="rect">
            <a:avLst/>
          </a:prstGeom>
        </p:spPr>
        <p:txBody>
          <a:bodyPr anchorCtr="0" anchor="t" bIns="190475" lIns="190475" spcFirstLastPara="1" rIns="190475" wrap="square" tIns="190475">
            <a:normAutofit/>
          </a:bodyPr>
          <a:lstStyle>
            <a:lvl1pPr lvl="0" rtl="0">
              <a:lnSpc>
                <a:spcPct val="80000"/>
              </a:lnSpc>
              <a:spcBef>
                <a:spcPts val="0"/>
              </a:spcBef>
              <a:spcAft>
                <a:spcPts val="0"/>
              </a:spcAft>
              <a:buClr>
                <a:srgbClr val="434343"/>
              </a:buClr>
              <a:buSzPts val="10000"/>
              <a:buFont typeface="Barlow"/>
              <a:buNone/>
              <a:defRPr b="1" sz="10000">
                <a:solidFill>
                  <a:srgbClr val="434343"/>
                </a:solidFill>
                <a:latin typeface="Barlow"/>
                <a:ea typeface="Barlow"/>
                <a:cs typeface="Barlow"/>
                <a:sym typeface="Barlow"/>
              </a:defRPr>
            </a:lvl1pPr>
            <a:lvl2pPr lvl="1" rtl="0">
              <a:lnSpc>
                <a:spcPct val="90000"/>
              </a:lnSpc>
              <a:spcBef>
                <a:spcPts val="0"/>
              </a:spcBef>
              <a:spcAft>
                <a:spcPts val="0"/>
              </a:spcAft>
              <a:buSzPts val="5800"/>
              <a:buNone/>
              <a:defRPr/>
            </a:lvl2pPr>
            <a:lvl3pPr lvl="2" rtl="0">
              <a:lnSpc>
                <a:spcPct val="90000"/>
              </a:lnSpc>
              <a:spcBef>
                <a:spcPts val="0"/>
              </a:spcBef>
              <a:spcAft>
                <a:spcPts val="0"/>
              </a:spcAft>
              <a:buSzPts val="5800"/>
              <a:buNone/>
              <a:defRPr/>
            </a:lvl3pPr>
            <a:lvl4pPr lvl="3" rtl="0">
              <a:lnSpc>
                <a:spcPct val="90000"/>
              </a:lnSpc>
              <a:spcBef>
                <a:spcPts val="0"/>
              </a:spcBef>
              <a:spcAft>
                <a:spcPts val="0"/>
              </a:spcAft>
              <a:buSzPts val="5800"/>
              <a:buNone/>
              <a:defRPr/>
            </a:lvl4pPr>
            <a:lvl5pPr lvl="4" rtl="0">
              <a:lnSpc>
                <a:spcPct val="90000"/>
              </a:lnSpc>
              <a:spcBef>
                <a:spcPts val="0"/>
              </a:spcBef>
              <a:spcAft>
                <a:spcPts val="0"/>
              </a:spcAft>
              <a:buSzPts val="5800"/>
              <a:buNone/>
              <a:defRPr/>
            </a:lvl5pPr>
            <a:lvl6pPr lvl="5" rtl="0">
              <a:lnSpc>
                <a:spcPct val="90000"/>
              </a:lnSpc>
              <a:spcBef>
                <a:spcPts val="0"/>
              </a:spcBef>
              <a:spcAft>
                <a:spcPts val="0"/>
              </a:spcAft>
              <a:buSzPts val="5800"/>
              <a:buNone/>
              <a:defRPr/>
            </a:lvl6pPr>
            <a:lvl7pPr lvl="6" rtl="0">
              <a:lnSpc>
                <a:spcPct val="90000"/>
              </a:lnSpc>
              <a:spcBef>
                <a:spcPts val="0"/>
              </a:spcBef>
              <a:spcAft>
                <a:spcPts val="0"/>
              </a:spcAft>
              <a:buSzPts val="5800"/>
              <a:buNone/>
              <a:defRPr/>
            </a:lvl7pPr>
            <a:lvl8pPr lvl="7" rtl="0">
              <a:lnSpc>
                <a:spcPct val="90000"/>
              </a:lnSpc>
              <a:spcBef>
                <a:spcPts val="0"/>
              </a:spcBef>
              <a:spcAft>
                <a:spcPts val="0"/>
              </a:spcAft>
              <a:buSzPts val="5800"/>
              <a:buNone/>
              <a:defRPr/>
            </a:lvl8pPr>
            <a:lvl9pPr lvl="8" rtl="0">
              <a:lnSpc>
                <a:spcPct val="90000"/>
              </a:lnSpc>
              <a:spcBef>
                <a:spcPts val="0"/>
              </a:spcBef>
              <a:spcAft>
                <a:spcPts val="0"/>
              </a:spcAft>
              <a:buSzPts val="5800"/>
              <a:buNone/>
              <a:defRPr/>
            </a:lvl9pPr>
          </a:lstStyle>
          <a:p/>
        </p:txBody>
      </p:sp>
      <p:sp>
        <p:nvSpPr>
          <p:cNvPr id="24" name="Google Shape;24;p3"/>
          <p:cNvSpPr txBox="1"/>
          <p:nvPr>
            <p:ph idx="1" type="body"/>
          </p:nvPr>
        </p:nvSpPr>
        <p:spPr>
          <a:xfrm>
            <a:off x="1884725" y="5410675"/>
            <a:ext cx="8111700" cy="4029600"/>
          </a:xfrm>
          <a:prstGeom prst="rect">
            <a:avLst/>
          </a:prstGeom>
        </p:spPr>
        <p:txBody>
          <a:bodyPr anchorCtr="0" anchor="t" bIns="190475" lIns="190475" spcFirstLastPara="1" rIns="190475" wrap="square" tIns="190475">
            <a:noAutofit/>
          </a:bodyPr>
          <a:lstStyle>
            <a:lvl1pPr indent="-431800" lvl="0" marL="457200" rtl="0">
              <a:lnSpc>
                <a:spcPct val="100000"/>
              </a:lnSpc>
              <a:spcBef>
                <a:spcPts val="0"/>
              </a:spcBef>
              <a:spcAft>
                <a:spcPts val="0"/>
              </a:spcAft>
              <a:buClr>
                <a:srgbClr val="434343"/>
              </a:buClr>
              <a:buSzPts val="3200"/>
              <a:buFont typeface="Barlow"/>
              <a:buChar char="●"/>
              <a:defRPr sz="3200">
                <a:solidFill>
                  <a:srgbClr val="434343"/>
                </a:solidFill>
                <a:latin typeface="Barlow"/>
                <a:ea typeface="Barlow"/>
                <a:cs typeface="Barlow"/>
                <a:sym typeface="Barlow"/>
              </a:defRPr>
            </a:lvl1pPr>
            <a:lvl2pPr indent="-381000" lvl="1" marL="9144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2pPr>
            <a:lvl3pPr indent="-381000" lvl="2" marL="13716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3pPr>
            <a:lvl4pPr indent="-381000" lvl="3" marL="18288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4pPr>
            <a:lvl5pPr indent="-381000" lvl="4" marL="22860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5pPr>
            <a:lvl6pPr indent="-381000" lvl="5" marL="27432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6pPr>
            <a:lvl7pPr indent="-381000" lvl="6" marL="32004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7pPr>
            <a:lvl8pPr indent="-381000" lvl="7" marL="36576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8pPr>
            <a:lvl9pPr indent="-381000" lvl="8" marL="41148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9pPr>
          </a:lstStyle>
          <a:p/>
        </p:txBody>
      </p:sp>
      <p:sp>
        <p:nvSpPr>
          <p:cNvPr id="25" name="Google Shape;25;p3"/>
          <p:cNvSpPr/>
          <p:nvPr>
            <p:ph idx="2" type="pic"/>
          </p:nvPr>
        </p:nvSpPr>
        <p:spPr>
          <a:xfrm>
            <a:off x="11728913" y="0"/>
            <a:ext cx="7321200" cy="10715700"/>
          </a:xfrm>
          <a:prstGeom prst="roundRect">
            <a:avLst>
              <a:gd fmla="val 0" name="adj"/>
            </a:avLst>
          </a:prstGeom>
          <a:noFill/>
          <a:ln>
            <a:noFill/>
          </a:ln>
        </p:spPr>
      </p:sp>
      <p:sp>
        <p:nvSpPr>
          <p:cNvPr id="26" name="Google Shape;26;p3"/>
          <p:cNvSpPr txBox="1"/>
          <p:nvPr/>
        </p:nvSpPr>
        <p:spPr>
          <a:xfrm rot="-5400000">
            <a:off x="-635547" y="4790466"/>
            <a:ext cx="25968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434343"/>
                </a:solidFill>
                <a:latin typeface="Barlow"/>
                <a:ea typeface="Barlow"/>
                <a:cs typeface="Barlow"/>
                <a:sym typeface="Barlow"/>
              </a:rPr>
              <a:t>Department of Health</a:t>
            </a:r>
            <a:endParaRPr b="1" sz="1600">
              <a:solidFill>
                <a:srgbClr val="434343"/>
              </a:solidFill>
              <a:latin typeface="Barlow"/>
              <a:ea typeface="Barlow"/>
              <a:cs typeface="Barlow"/>
              <a:sym typeface="Barlow"/>
            </a:endParaRPr>
          </a:p>
        </p:txBody>
      </p:sp>
      <p:sp>
        <p:nvSpPr>
          <p:cNvPr id="27" name="Google Shape;27;p3"/>
          <p:cNvSpPr txBox="1"/>
          <p:nvPr/>
        </p:nvSpPr>
        <p:spPr>
          <a:xfrm rot="-5400000">
            <a:off x="-409083" y="4559962"/>
            <a:ext cx="2596837" cy="400202"/>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Barlow Medium"/>
                <a:ea typeface="Barlow Medium"/>
                <a:cs typeface="Barlow Medium"/>
                <a:sym typeface="Barlow Medium"/>
              </a:rPr>
              <a:t>/doh.gov.ph</a:t>
            </a:r>
            <a:endParaRPr>
              <a:solidFill>
                <a:srgbClr val="434343"/>
              </a:solidFill>
              <a:latin typeface="Barlow Medium"/>
              <a:ea typeface="Barlow Medium"/>
              <a:cs typeface="Barlow Medium"/>
              <a:sym typeface="Barlow Medium"/>
            </a:endParaRPr>
          </a:p>
        </p:txBody>
      </p:sp>
      <p:sp>
        <p:nvSpPr>
          <p:cNvPr id="28" name="Google Shape;28;p3"/>
          <p:cNvSpPr txBox="1"/>
          <p:nvPr/>
        </p:nvSpPr>
        <p:spPr>
          <a:xfrm rot="-5400000">
            <a:off x="-828830" y="4902559"/>
            <a:ext cx="2596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Barlow Medium"/>
                <a:ea typeface="Barlow Medium"/>
                <a:cs typeface="Barlow Medium"/>
                <a:sym typeface="Barlow Medium"/>
              </a:rPr>
              <a:t>Republic of the Philippines</a:t>
            </a:r>
            <a:endParaRPr sz="1200">
              <a:solidFill>
                <a:srgbClr val="434343"/>
              </a:solidFill>
              <a:latin typeface="Barlow Medium"/>
              <a:ea typeface="Barlow Medium"/>
              <a:cs typeface="Barlow Medium"/>
              <a:sym typeface="Barlow Medium"/>
            </a:endParaRPr>
          </a:p>
        </p:txBody>
      </p:sp>
      <p:pic>
        <p:nvPicPr>
          <p:cNvPr id="29" name="Google Shape;29;p3"/>
          <p:cNvPicPr preferRelativeResize="0"/>
          <p:nvPr/>
        </p:nvPicPr>
        <p:blipFill rotWithShape="1">
          <a:blip r:embed="rId4">
            <a:alphaModFix/>
          </a:blip>
          <a:srcRect b="79" l="0" r="0" t="79"/>
          <a:stretch/>
        </p:blipFill>
        <p:spPr>
          <a:xfrm rot="-5400000">
            <a:off x="333625" y="6135238"/>
            <a:ext cx="686688" cy="685603"/>
          </a:xfrm>
          <a:prstGeom prst="rect">
            <a:avLst/>
          </a:prstGeom>
          <a:noFill/>
          <a:ln>
            <a:noFill/>
          </a:ln>
        </p:spPr>
      </p:pic>
      <p:pic>
        <p:nvPicPr>
          <p:cNvPr id="30" name="Google Shape;30;p3"/>
          <p:cNvPicPr preferRelativeResize="0"/>
          <p:nvPr/>
        </p:nvPicPr>
        <p:blipFill rotWithShape="1">
          <a:blip r:embed="rId5">
            <a:alphaModFix/>
          </a:blip>
          <a:srcRect b="0" l="21317" r="20407" t="61001"/>
          <a:stretch/>
        </p:blipFill>
        <p:spPr>
          <a:xfrm>
            <a:off x="269550" y="9251626"/>
            <a:ext cx="819876" cy="308624"/>
          </a:xfrm>
          <a:prstGeom prst="rect">
            <a:avLst/>
          </a:prstGeom>
          <a:noFill/>
          <a:ln>
            <a:noFill/>
          </a:ln>
        </p:spPr>
      </p:pic>
      <p:pic>
        <p:nvPicPr>
          <p:cNvPr id="31" name="Google Shape;31;p3"/>
          <p:cNvPicPr preferRelativeResize="0"/>
          <p:nvPr/>
        </p:nvPicPr>
        <p:blipFill rotWithShape="1">
          <a:blip r:embed="rId6">
            <a:alphaModFix/>
          </a:blip>
          <a:srcRect b="9206" l="41673" r="0" t="0"/>
          <a:stretch/>
        </p:blipFill>
        <p:spPr>
          <a:xfrm>
            <a:off x="478550" y="8567724"/>
            <a:ext cx="353995" cy="6445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column Content Slide" type="tx">
  <p:cSld name="TITLE_AND_BODY">
    <p:spTree>
      <p:nvGrpSpPr>
        <p:cNvPr id="163" name="Shape 163"/>
        <p:cNvGrpSpPr/>
        <p:nvPr/>
      </p:nvGrpSpPr>
      <p:grpSpPr>
        <a:xfrm>
          <a:off x="0" y="0"/>
          <a:ext cx="0" cy="0"/>
          <a:chOff x="0" y="0"/>
          <a:chExt cx="0" cy="0"/>
        </a:xfrm>
      </p:grpSpPr>
      <p:pic>
        <p:nvPicPr>
          <p:cNvPr id="164" name="Google Shape;164;p22"/>
          <p:cNvPicPr preferRelativeResize="0"/>
          <p:nvPr/>
        </p:nvPicPr>
        <p:blipFill rotWithShape="1">
          <a:blip r:embed="rId2">
            <a:alphaModFix/>
          </a:blip>
          <a:srcRect b="0" l="0" r="0" t="0"/>
          <a:stretch/>
        </p:blipFill>
        <p:spPr>
          <a:xfrm>
            <a:off x="0" y="0"/>
            <a:ext cx="19050000" cy="10715625"/>
          </a:xfrm>
          <a:prstGeom prst="rect">
            <a:avLst/>
          </a:prstGeom>
          <a:noFill/>
          <a:ln>
            <a:noFill/>
          </a:ln>
        </p:spPr>
      </p:pic>
      <p:sp>
        <p:nvSpPr>
          <p:cNvPr id="165" name="Google Shape;165;p22"/>
          <p:cNvSpPr txBox="1"/>
          <p:nvPr>
            <p:ph idx="12" type="sldNum"/>
          </p:nvPr>
        </p:nvSpPr>
        <p:spPr>
          <a:xfrm>
            <a:off x="17614724" y="9715025"/>
            <a:ext cx="883800" cy="819900"/>
          </a:xfrm>
          <a:prstGeom prst="rect">
            <a:avLst/>
          </a:prstGeom>
        </p:spPr>
        <p:txBody>
          <a:bodyPr anchorCtr="0" anchor="ctr" bIns="190475" lIns="190475" spcFirstLastPara="1" rIns="190475" wrap="square" tIns="190475">
            <a:normAutofit/>
          </a:bodyPr>
          <a:lstStyle>
            <a:lvl1pPr lvl="0">
              <a:buNone/>
              <a:defRPr>
                <a:solidFill>
                  <a:srgbClr val="434343"/>
                </a:solidFill>
                <a:latin typeface="Barlow"/>
                <a:ea typeface="Barlow"/>
                <a:cs typeface="Barlow"/>
                <a:sym typeface="Barlow"/>
              </a:defRPr>
            </a:lvl1pPr>
            <a:lvl2pPr lvl="1">
              <a:buNone/>
              <a:defRPr>
                <a:solidFill>
                  <a:srgbClr val="434343"/>
                </a:solidFill>
                <a:latin typeface="Barlow"/>
                <a:ea typeface="Barlow"/>
                <a:cs typeface="Barlow"/>
                <a:sym typeface="Barlow"/>
              </a:defRPr>
            </a:lvl2pPr>
            <a:lvl3pPr lvl="2">
              <a:buNone/>
              <a:defRPr>
                <a:solidFill>
                  <a:srgbClr val="434343"/>
                </a:solidFill>
                <a:latin typeface="Barlow"/>
                <a:ea typeface="Barlow"/>
                <a:cs typeface="Barlow"/>
                <a:sym typeface="Barlow"/>
              </a:defRPr>
            </a:lvl3pPr>
            <a:lvl4pPr lvl="3">
              <a:buNone/>
              <a:defRPr>
                <a:solidFill>
                  <a:srgbClr val="434343"/>
                </a:solidFill>
                <a:latin typeface="Barlow"/>
                <a:ea typeface="Barlow"/>
                <a:cs typeface="Barlow"/>
                <a:sym typeface="Barlow"/>
              </a:defRPr>
            </a:lvl4pPr>
            <a:lvl5pPr lvl="4">
              <a:buNone/>
              <a:defRPr>
                <a:solidFill>
                  <a:srgbClr val="434343"/>
                </a:solidFill>
                <a:latin typeface="Barlow"/>
                <a:ea typeface="Barlow"/>
                <a:cs typeface="Barlow"/>
                <a:sym typeface="Barlow"/>
              </a:defRPr>
            </a:lvl5pPr>
            <a:lvl6pPr lvl="5">
              <a:buNone/>
              <a:defRPr>
                <a:solidFill>
                  <a:srgbClr val="434343"/>
                </a:solidFill>
                <a:latin typeface="Barlow"/>
                <a:ea typeface="Barlow"/>
                <a:cs typeface="Barlow"/>
                <a:sym typeface="Barlow"/>
              </a:defRPr>
            </a:lvl6pPr>
            <a:lvl7pPr lvl="6">
              <a:buNone/>
              <a:defRPr>
                <a:solidFill>
                  <a:srgbClr val="434343"/>
                </a:solidFill>
                <a:latin typeface="Barlow"/>
                <a:ea typeface="Barlow"/>
                <a:cs typeface="Barlow"/>
                <a:sym typeface="Barlow"/>
              </a:defRPr>
            </a:lvl7pPr>
            <a:lvl8pPr lvl="7">
              <a:buNone/>
              <a:defRPr>
                <a:solidFill>
                  <a:srgbClr val="434343"/>
                </a:solidFill>
                <a:latin typeface="Barlow"/>
                <a:ea typeface="Barlow"/>
                <a:cs typeface="Barlow"/>
                <a:sym typeface="Barlow"/>
              </a:defRPr>
            </a:lvl8pPr>
            <a:lvl9pPr lvl="8">
              <a:buNone/>
              <a:defRPr>
                <a:solidFill>
                  <a:srgbClr val="434343"/>
                </a:solidFill>
                <a:latin typeface="Barlow"/>
                <a:ea typeface="Barlow"/>
                <a:cs typeface="Barlow"/>
                <a:sym typeface="Barlow"/>
              </a:defRPr>
            </a:lvl9pPr>
          </a:lstStyle>
          <a:p>
            <a:pPr indent="0" lvl="0" marL="0" rtl="0" algn="r">
              <a:spcBef>
                <a:spcPts val="0"/>
              </a:spcBef>
              <a:spcAft>
                <a:spcPts val="0"/>
              </a:spcAft>
              <a:buNone/>
            </a:pPr>
            <a:fld id="{00000000-1234-1234-1234-123412341234}" type="slidenum">
              <a:rPr lang="en"/>
              <a:t>‹#›</a:t>
            </a:fld>
            <a:endParaRPr/>
          </a:p>
        </p:txBody>
      </p:sp>
      <p:pic>
        <p:nvPicPr>
          <p:cNvPr id="166" name="Google Shape;166;p22"/>
          <p:cNvPicPr preferRelativeResize="0"/>
          <p:nvPr/>
        </p:nvPicPr>
        <p:blipFill>
          <a:blip r:embed="rId3">
            <a:alphaModFix/>
          </a:blip>
          <a:stretch>
            <a:fillRect/>
          </a:stretch>
        </p:blipFill>
        <p:spPr>
          <a:xfrm>
            <a:off x="658725" y="9799400"/>
            <a:ext cx="644480" cy="644500"/>
          </a:xfrm>
          <a:prstGeom prst="rect">
            <a:avLst/>
          </a:prstGeom>
          <a:noFill/>
          <a:ln>
            <a:noFill/>
          </a:ln>
        </p:spPr>
      </p:pic>
      <p:sp>
        <p:nvSpPr>
          <p:cNvPr id="167" name="Google Shape;167;p22"/>
          <p:cNvSpPr txBox="1"/>
          <p:nvPr>
            <p:ph type="title"/>
          </p:nvPr>
        </p:nvSpPr>
        <p:spPr>
          <a:xfrm>
            <a:off x="658725" y="735875"/>
            <a:ext cx="17662500" cy="1475100"/>
          </a:xfrm>
          <a:prstGeom prst="rect">
            <a:avLst/>
          </a:prstGeom>
        </p:spPr>
        <p:txBody>
          <a:bodyPr anchorCtr="0" anchor="t" bIns="190475" lIns="190475" spcFirstLastPara="1" rIns="190475" wrap="square" tIns="190475">
            <a:normAutofit/>
          </a:bodyPr>
          <a:lstStyle>
            <a:lvl1pPr lvl="0">
              <a:lnSpc>
                <a:spcPct val="80000"/>
              </a:lnSpc>
              <a:spcBef>
                <a:spcPts val="0"/>
              </a:spcBef>
              <a:spcAft>
                <a:spcPts val="0"/>
              </a:spcAft>
              <a:buClr>
                <a:srgbClr val="434343"/>
              </a:buClr>
              <a:buSzPts val="10000"/>
              <a:buFont typeface="Barlow"/>
              <a:buNone/>
              <a:defRPr b="1" sz="10000">
                <a:solidFill>
                  <a:srgbClr val="434343"/>
                </a:solidFill>
                <a:latin typeface="Barlow"/>
                <a:ea typeface="Barlow"/>
                <a:cs typeface="Barlow"/>
                <a:sym typeface="Barlow"/>
              </a:defRPr>
            </a:lvl1pPr>
            <a:lvl2pPr lvl="1">
              <a:lnSpc>
                <a:spcPct val="80000"/>
              </a:lnSpc>
              <a:spcBef>
                <a:spcPts val="0"/>
              </a:spcBef>
              <a:spcAft>
                <a:spcPts val="0"/>
              </a:spcAft>
              <a:buSzPts val="5800"/>
              <a:buNone/>
              <a:defRPr/>
            </a:lvl2pPr>
            <a:lvl3pPr lvl="2">
              <a:lnSpc>
                <a:spcPct val="80000"/>
              </a:lnSpc>
              <a:spcBef>
                <a:spcPts val="0"/>
              </a:spcBef>
              <a:spcAft>
                <a:spcPts val="0"/>
              </a:spcAft>
              <a:buSzPts val="5800"/>
              <a:buNone/>
              <a:defRPr/>
            </a:lvl3pPr>
            <a:lvl4pPr lvl="3">
              <a:lnSpc>
                <a:spcPct val="80000"/>
              </a:lnSpc>
              <a:spcBef>
                <a:spcPts val="0"/>
              </a:spcBef>
              <a:spcAft>
                <a:spcPts val="0"/>
              </a:spcAft>
              <a:buSzPts val="5800"/>
              <a:buNone/>
              <a:defRPr/>
            </a:lvl4pPr>
            <a:lvl5pPr lvl="4">
              <a:lnSpc>
                <a:spcPct val="80000"/>
              </a:lnSpc>
              <a:spcBef>
                <a:spcPts val="0"/>
              </a:spcBef>
              <a:spcAft>
                <a:spcPts val="0"/>
              </a:spcAft>
              <a:buSzPts val="5800"/>
              <a:buNone/>
              <a:defRPr/>
            </a:lvl5pPr>
            <a:lvl6pPr lvl="5">
              <a:lnSpc>
                <a:spcPct val="80000"/>
              </a:lnSpc>
              <a:spcBef>
                <a:spcPts val="0"/>
              </a:spcBef>
              <a:spcAft>
                <a:spcPts val="0"/>
              </a:spcAft>
              <a:buSzPts val="5800"/>
              <a:buNone/>
              <a:defRPr/>
            </a:lvl6pPr>
            <a:lvl7pPr lvl="6">
              <a:lnSpc>
                <a:spcPct val="80000"/>
              </a:lnSpc>
              <a:spcBef>
                <a:spcPts val="0"/>
              </a:spcBef>
              <a:spcAft>
                <a:spcPts val="0"/>
              </a:spcAft>
              <a:buSzPts val="5800"/>
              <a:buNone/>
              <a:defRPr/>
            </a:lvl7pPr>
            <a:lvl8pPr lvl="7">
              <a:lnSpc>
                <a:spcPct val="80000"/>
              </a:lnSpc>
              <a:spcBef>
                <a:spcPts val="0"/>
              </a:spcBef>
              <a:spcAft>
                <a:spcPts val="0"/>
              </a:spcAft>
              <a:buSzPts val="5800"/>
              <a:buNone/>
              <a:defRPr/>
            </a:lvl8pPr>
            <a:lvl9pPr lvl="8">
              <a:lnSpc>
                <a:spcPct val="80000"/>
              </a:lnSpc>
              <a:spcBef>
                <a:spcPts val="0"/>
              </a:spcBef>
              <a:spcAft>
                <a:spcPts val="0"/>
              </a:spcAft>
              <a:buSzPts val="5800"/>
              <a:buNone/>
              <a:defRPr/>
            </a:lvl9pPr>
          </a:lstStyle>
          <a:p/>
        </p:txBody>
      </p:sp>
      <p:pic>
        <p:nvPicPr>
          <p:cNvPr id="168" name="Google Shape;168;p22"/>
          <p:cNvPicPr preferRelativeResize="0"/>
          <p:nvPr/>
        </p:nvPicPr>
        <p:blipFill rotWithShape="1">
          <a:blip r:embed="rId4">
            <a:alphaModFix/>
          </a:blip>
          <a:srcRect b="79" l="0" r="0" t="79"/>
          <a:stretch/>
        </p:blipFill>
        <p:spPr>
          <a:xfrm>
            <a:off x="14456838" y="9811645"/>
            <a:ext cx="644476" cy="643455"/>
          </a:xfrm>
          <a:prstGeom prst="rect">
            <a:avLst/>
          </a:prstGeom>
          <a:noFill/>
          <a:ln>
            <a:noFill/>
          </a:ln>
        </p:spPr>
      </p:pic>
      <p:sp>
        <p:nvSpPr>
          <p:cNvPr id="169" name="Google Shape;169;p22"/>
          <p:cNvSpPr txBox="1"/>
          <p:nvPr/>
        </p:nvSpPr>
        <p:spPr>
          <a:xfrm>
            <a:off x="14942027" y="9917825"/>
            <a:ext cx="2437500" cy="446400"/>
          </a:xfrm>
          <a:prstGeom prst="rect">
            <a:avLst/>
          </a:prstGeom>
          <a:noFill/>
          <a:ln>
            <a:noFill/>
          </a:ln>
        </p:spPr>
        <p:txBody>
          <a:bodyPr anchorCtr="0" anchor="t" bIns="91400" lIns="91400" spcFirstLastPara="1" rIns="91400" wrap="square" tIns="91400">
            <a:spAutoFit/>
          </a:bodyPr>
          <a:lstStyle/>
          <a:p>
            <a:pPr indent="0" lvl="0" marL="0" rtl="0" algn="ctr">
              <a:spcBef>
                <a:spcPts val="0"/>
              </a:spcBef>
              <a:spcAft>
                <a:spcPts val="0"/>
              </a:spcAft>
              <a:buNone/>
            </a:pPr>
            <a:r>
              <a:rPr b="1" lang="en" sz="1700">
                <a:solidFill>
                  <a:srgbClr val="434343"/>
                </a:solidFill>
                <a:latin typeface="Barlow"/>
                <a:ea typeface="Barlow"/>
                <a:cs typeface="Barlow"/>
                <a:sym typeface="Barlow"/>
              </a:rPr>
              <a:t>Department of Health</a:t>
            </a:r>
            <a:endParaRPr b="1" sz="1700">
              <a:solidFill>
                <a:srgbClr val="434343"/>
              </a:solidFill>
              <a:latin typeface="Barlow"/>
              <a:ea typeface="Barlow"/>
              <a:cs typeface="Barlow"/>
              <a:sym typeface="Barlow"/>
            </a:endParaRPr>
          </a:p>
        </p:txBody>
      </p:sp>
      <p:sp>
        <p:nvSpPr>
          <p:cNvPr id="170" name="Google Shape;170;p22"/>
          <p:cNvSpPr txBox="1"/>
          <p:nvPr/>
        </p:nvSpPr>
        <p:spPr>
          <a:xfrm>
            <a:off x="15101327" y="10134725"/>
            <a:ext cx="2437500" cy="415500"/>
          </a:xfrm>
          <a:prstGeom prst="rect">
            <a:avLst/>
          </a:prstGeom>
          <a:noFill/>
          <a:ln>
            <a:noFill/>
          </a:ln>
        </p:spPr>
        <p:txBody>
          <a:bodyPr anchorCtr="0" anchor="t" bIns="91400" lIns="91400" spcFirstLastPara="1" rIns="91400" wrap="square" tIns="91400">
            <a:spAutoFit/>
          </a:bodyPr>
          <a:lstStyle/>
          <a:p>
            <a:pPr indent="0" lvl="0" marL="0" rtl="0" algn="l">
              <a:spcBef>
                <a:spcPts val="0"/>
              </a:spcBef>
              <a:spcAft>
                <a:spcPts val="0"/>
              </a:spcAft>
              <a:buNone/>
            </a:pPr>
            <a:r>
              <a:rPr lang="en" sz="1500">
                <a:solidFill>
                  <a:srgbClr val="434343"/>
                </a:solidFill>
                <a:latin typeface="Barlow Medium"/>
                <a:ea typeface="Barlow Medium"/>
                <a:cs typeface="Barlow Medium"/>
                <a:sym typeface="Barlow Medium"/>
              </a:rPr>
              <a:t>/doh.gov.ph</a:t>
            </a:r>
            <a:endParaRPr sz="1500">
              <a:solidFill>
                <a:srgbClr val="434343"/>
              </a:solidFill>
              <a:latin typeface="Barlow Medium"/>
              <a:ea typeface="Barlow Medium"/>
              <a:cs typeface="Barlow Medium"/>
              <a:sym typeface="Barlow Medium"/>
            </a:endParaRPr>
          </a:p>
        </p:txBody>
      </p:sp>
      <p:sp>
        <p:nvSpPr>
          <p:cNvPr id="171" name="Google Shape;171;p22"/>
          <p:cNvSpPr txBox="1"/>
          <p:nvPr/>
        </p:nvSpPr>
        <p:spPr>
          <a:xfrm>
            <a:off x="14865825" y="9765425"/>
            <a:ext cx="2437500" cy="369300"/>
          </a:xfrm>
          <a:prstGeom prst="rect">
            <a:avLst/>
          </a:prstGeom>
          <a:noFill/>
          <a:ln>
            <a:noFill/>
          </a:ln>
        </p:spPr>
        <p:txBody>
          <a:bodyPr anchorCtr="0" anchor="t" bIns="91400" lIns="91400" spcFirstLastPara="1" rIns="91400" wrap="square" tIns="91400">
            <a:spAutoFit/>
          </a:bodyPr>
          <a:lstStyle/>
          <a:p>
            <a:pPr indent="0" lvl="0" marL="0" rtl="0" algn="ctr">
              <a:spcBef>
                <a:spcPts val="0"/>
              </a:spcBef>
              <a:spcAft>
                <a:spcPts val="0"/>
              </a:spcAft>
              <a:buNone/>
            </a:pPr>
            <a:r>
              <a:rPr lang="en" sz="1200">
                <a:solidFill>
                  <a:srgbClr val="434343"/>
                </a:solidFill>
                <a:latin typeface="Barlow Medium"/>
                <a:ea typeface="Barlow Medium"/>
                <a:cs typeface="Barlow Medium"/>
                <a:sym typeface="Barlow Medium"/>
              </a:rPr>
              <a:t>Republic of the Philippines</a:t>
            </a:r>
            <a:endParaRPr sz="1200">
              <a:solidFill>
                <a:srgbClr val="434343"/>
              </a:solidFill>
              <a:latin typeface="Barlow Medium"/>
              <a:ea typeface="Barlow Medium"/>
              <a:cs typeface="Barlow Medium"/>
              <a:sym typeface="Barlow Medium"/>
            </a:endParaRPr>
          </a:p>
        </p:txBody>
      </p:sp>
      <p:sp>
        <p:nvSpPr>
          <p:cNvPr id="172" name="Google Shape;172;p22"/>
          <p:cNvSpPr txBox="1"/>
          <p:nvPr>
            <p:ph idx="1" type="body"/>
          </p:nvPr>
        </p:nvSpPr>
        <p:spPr>
          <a:xfrm>
            <a:off x="826950" y="3360175"/>
            <a:ext cx="8501400" cy="6053100"/>
          </a:xfrm>
          <a:prstGeom prst="rect">
            <a:avLst/>
          </a:prstGeom>
          <a:ln>
            <a:noFill/>
          </a:ln>
        </p:spPr>
        <p:txBody>
          <a:bodyPr anchorCtr="0" anchor="t" bIns="190475" lIns="190475" spcFirstLastPara="1" rIns="190475" wrap="square" tIns="190475">
            <a:noAutofit/>
          </a:bodyPr>
          <a:lstStyle>
            <a:lvl1pPr indent="-425450" lvl="0" marL="457200">
              <a:lnSpc>
                <a:spcPct val="100000"/>
              </a:lnSpc>
              <a:spcBef>
                <a:spcPts val="0"/>
              </a:spcBef>
              <a:spcAft>
                <a:spcPts val="0"/>
              </a:spcAft>
              <a:buClr>
                <a:srgbClr val="434343"/>
              </a:buClr>
              <a:buSzPts val="3100"/>
              <a:buFont typeface="Barlow"/>
              <a:buChar char="●"/>
              <a:defRPr sz="3100">
                <a:solidFill>
                  <a:srgbClr val="434343"/>
                </a:solidFill>
                <a:latin typeface="Barlow"/>
                <a:ea typeface="Barlow"/>
                <a:cs typeface="Barlow"/>
                <a:sym typeface="Barlow"/>
              </a:defRPr>
            </a:lvl1pPr>
            <a:lvl2pPr indent="-387350" lvl="1" marL="9144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2pPr>
            <a:lvl3pPr indent="-387350" lvl="2" marL="13716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3pPr>
            <a:lvl4pPr indent="-387350" lvl="3" marL="18288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4pPr>
            <a:lvl5pPr indent="-387350" lvl="4" marL="22860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5pPr>
            <a:lvl6pPr indent="-387350" lvl="5" marL="27432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6pPr>
            <a:lvl7pPr indent="-387350" lvl="6" marL="32004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7pPr>
            <a:lvl8pPr indent="-387350" lvl="7" marL="36576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8pPr>
            <a:lvl9pPr indent="-387350" lvl="8" marL="41148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9pPr>
          </a:lstStyle>
          <a:p/>
        </p:txBody>
      </p:sp>
      <p:sp>
        <p:nvSpPr>
          <p:cNvPr id="173" name="Google Shape;173;p22"/>
          <p:cNvSpPr txBox="1"/>
          <p:nvPr>
            <p:ph idx="2" type="body"/>
          </p:nvPr>
        </p:nvSpPr>
        <p:spPr>
          <a:xfrm>
            <a:off x="9819974" y="3379059"/>
            <a:ext cx="8501400" cy="6053100"/>
          </a:xfrm>
          <a:prstGeom prst="rect">
            <a:avLst/>
          </a:prstGeom>
          <a:ln>
            <a:noFill/>
          </a:ln>
        </p:spPr>
        <p:txBody>
          <a:bodyPr anchorCtr="0" anchor="t" bIns="190475" lIns="190475" spcFirstLastPara="1" rIns="190475" wrap="square" tIns="190475">
            <a:noAutofit/>
          </a:bodyPr>
          <a:lstStyle>
            <a:lvl1pPr indent="-425450" lvl="0" marL="457200">
              <a:lnSpc>
                <a:spcPct val="100000"/>
              </a:lnSpc>
              <a:spcBef>
                <a:spcPts val="0"/>
              </a:spcBef>
              <a:spcAft>
                <a:spcPts val="0"/>
              </a:spcAft>
              <a:buClr>
                <a:srgbClr val="434343"/>
              </a:buClr>
              <a:buSzPts val="3100"/>
              <a:buFont typeface="Barlow"/>
              <a:buChar char="●"/>
              <a:defRPr sz="3100">
                <a:solidFill>
                  <a:srgbClr val="434343"/>
                </a:solidFill>
                <a:latin typeface="Barlow"/>
                <a:ea typeface="Barlow"/>
                <a:cs typeface="Barlow"/>
                <a:sym typeface="Barlow"/>
              </a:defRPr>
            </a:lvl1pPr>
            <a:lvl2pPr indent="-387350" lvl="1" marL="9144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2pPr>
            <a:lvl3pPr indent="-387350" lvl="2" marL="13716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3pPr>
            <a:lvl4pPr indent="-387350" lvl="3" marL="18288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4pPr>
            <a:lvl5pPr indent="-387350" lvl="4" marL="22860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5pPr>
            <a:lvl6pPr indent="-387350" lvl="5" marL="27432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6pPr>
            <a:lvl7pPr indent="-387350" lvl="6" marL="32004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7pPr>
            <a:lvl8pPr indent="-387350" lvl="7" marL="36576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8pPr>
            <a:lvl9pPr indent="-387350" lvl="8" marL="41148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9pPr>
          </a:lstStyle>
          <a:p/>
        </p:txBody>
      </p:sp>
      <p:pic>
        <p:nvPicPr>
          <p:cNvPr id="174" name="Google Shape;174;p22"/>
          <p:cNvPicPr preferRelativeResize="0"/>
          <p:nvPr/>
        </p:nvPicPr>
        <p:blipFill rotWithShape="1">
          <a:blip r:embed="rId5">
            <a:alphaModFix/>
          </a:blip>
          <a:srcRect b="9206" l="41673" r="0" t="0"/>
          <a:stretch/>
        </p:blipFill>
        <p:spPr>
          <a:xfrm>
            <a:off x="1385375" y="9800349"/>
            <a:ext cx="353995" cy="644500"/>
          </a:xfrm>
          <a:prstGeom prst="rect">
            <a:avLst/>
          </a:prstGeom>
          <a:noFill/>
          <a:ln>
            <a:noFill/>
          </a:ln>
        </p:spPr>
      </p:pic>
      <p:pic>
        <p:nvPicPr>
          <p:cNvPr id="175" name="Google Shape;175;p22"/>
          <p:cNvPicPr preferRelativeResize="0"/>
          <p:nvPr/>
        </p:nvPicPr>
        <p:blipFill>
          <a:blip r:embed="rId6">
            <a:alphaModFix/>
          </a:blip>
          <a:stretch>
            <a:fillRect/>
          </a:stretch>
        </p:blipFill>
        <p:spPr>
          <a:xfrm>
            <a:off x="1780450" y="9917825"/>
            <a:ext cx="1174358" cy="526077"/>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lide">
  <p:cSld name="TITLE_AND_BODY_2">
    <p:spTree>
      <p:nvGrpSpPr>
        <p:cNvPr id="176" name="Shape 176"/>
        <p:cNvGrpSpPr/>
        <p:nvPr/>
      </p:nvGrpSpPr>
      <p:grpSpPr>
        <a:xfrm>
          <a:off x="0" y="0"/>
          <a:ext cx="0" cy="0"/>
          <a:chOff x="0" y="0"/>
          <a:chExt cx="0" cy="0"/>
        </a:xfrm>
      </p:grpSpPr>
      <p:pic>
        <p:nvPicPr>
          <p:cNvPr id="177" name="Google Shape;177;p23"/>
          <p:cNvPicPr preferRelativeResize="0"/>
          <p:nvPr/>
        </p:nvPicPr>
        <p:blipFill rotWithShape="1">
          <a:blip r:embed="rId2">
            <a:alphaModFix/>
          </a:blip>
          <a:srcRect b="0" l="0" r="0" t="0"/>
          <a:stretch/>
        </p:blipFill>
        <p:spPr>
          <a:xfrm>
            <a:off x="0" y="0"/>
            <a:ext cx="19050000" cy="10715625"/>
          </a:xfrm>
          <a:prstGeom prst="rect">
            <a:avLst/>
          </a:prstGeom>
          <a:noFill/>
          <a:ln>
            <a:noFill/>
          </a:ln>
        </p:spPr>
      </p:pic>
      <p:sp>
        <p:nvSpPr>
          <p:cNvPr id="178" name="Google Shape;178;p23"/>
          <p:cNvSpPr txBox="1"/>
          <p:nvPr>
            <p:ph idx="12" type="sldNum"/>
          </p:nvPr>
        </p:nvSpPr>
        <p:spPr>
          <a:xfrm>
            <a:off x="6087349" y="9715025"/>
            <a:ext cx="721200" cy="819900"/>
          </a:xfrm>
          <a:prstGeom prst="rect">
            <a:avLst/>
          </a:prstGeom>
        </p:spPr>
        <p:txBody>
          <a:bodyPr anchorCtr="0" anchor="ctr" bIns="190475" lIns="190475" spcFirstLastPara="1" rIns="190475" wrap="square" tIns="190475">
            <a:normAutofit/>
          </a:bodyPr>
          <a:lstStyle>
            <a:lvl1pPr lvl="0">
              <a:buNone/>
              <a:defRPr>
                <a:solidFill>
                  <a:srgbClr val="434343"/>
                </a:solidFill>
                <a:latin typeface="Barlow"/>
                <a:ea typeface="Barlow"/>
                <a:cs typeface="Barlow"/>
                <a:sym typeface="Barlow"/>
              </a:defRPr>
            </a:lvl1pPr>
            <a:lvl2pPr lvl="1">
              <a:buNone/>
              <a:defRPr>
                <a:solidFill>
                  <a:srgbClr val="434343"/>
                </a:solidFill>
                <a:latin typeface="Barlow"/>
                <a:ea typeface="Barlow"/>
                <a:cs typeface="Barlow"/>
                <a:sym typeface="Barlow"/>
              </a:defRPr>
            </a:lvl2pPr>
            <a:lvl3pPr lvl="2">
              <a:buNone/>
              <a:defRPr>
                <a:solidFill>
                  <a:srgbClr val="434343"/>
                </a:solidFill>
                <a:latin typeface="Barlow"/>
                <a:ea typeface="Barlow"/>
                <a:cs typeface="Barlow"/>
                <a:sym typeface="Barlow"/>
              </a:defRPr>
            </a:lvl3pPr>
            <a:lvl4pPr lvl="3">
              <a:buNone/>
              <a:defRPr>
                <a:solidFill>
                  <a:srgbClr val="434343"/>
                </a:solidFill>
                <a:latin typeface="Barlow"/>
                <a:ea typeface="Barlow"/>
                <a:cs typeface="Barlow"/>
                <a:sym typeface="Barlow"/>
              </a:defRPr>
            </a:lvl4pPr>
            <a:lvl5pPr lvl="4">
              <a:buNone/>
              <a:defRPr>
                <a:solidFill>
                  <a:srgbClr val="434343"/>
                </a:solidFill>
                <a:latin typeface="Barlow"/>
                <a:ea typeface="Barlow"/>
                <a:cs typeface="Barlow"/>
                <a:sym typeface="Barlow"/>
              </a:defRPr>
            </a:lvl5pPr>
            <a:lvl6pPr lvl="5">
              <a:buNone/>
              <a:defRPr>
                <a:solidFill>
                  <a:srgbClr val="434343"/>
                </a:solidFill>
                <a:latin typeface="Barlow"/>
                <a:ea typeface="Barlow"/>
                <a:cs typeface="Barlow"/>
                <a:sym typeface="Barlow"/>
              </a:defRPr>
            </a:lvl6pPr>
            <a:lvl7pPr lvl="6">
              <a:buNone/>
              <a:defRPr>
                <a:solidFill>
                  <a:srgbClr val="434343"/>
                </a:solidFill>
                <a:latin typeface="Barlow"/>
                <a:ea typeface="Barlow"/>
                <a:cs typeface="Barlow"/>
                <a:sym typeface="Barlow"/>
              </a:defRPr>
            </a:lvl7pPr>
            <a:lvl8pPr lvl="7">
              <a:buNone/>
              <a:defRPr>
                <a:solidFill>
                  <a:srgbClr val="434343"/>
                </a:solidFill>
                <a:latin typeface="Barlow"/>
                <a:ea typeface="Barlow"/>
                <a:cs typeface="Barlow"/>
                <a:sym typeface="Barlow"/>
              </a:defRPr>
            </a:lvl8pPr>
            <a:lvl9pPr lvl="8">
              <a:buNone/>
              <a:defRPr>
                <a:solidFill>
                  <a:srgbClr val="434343"/>
                </a:solidFill>
                <a:latin typeface="Barlow"/>
                <a:ea typeface="Barlow"/>
                <a:cs typeface="Barlow"/>
                <a:sym typeface="Barlow"/>
              </a:defRPr>
            </a:lvl9pPr>
          </a:lstStyle>
          <a:p>
            <a:pPr indent="0" lvl="0" marL="0" rtl="0" algn="r">
              <a:spcBef>
                <a:spcPts val="0"/>
              </a:spcBef>
              <a:spcAft>
                <a:spcPts val="0"/>
              </a:spcAft>
              <a:buNone/>
            </a:pPr>
            <a:fld id="{00000000-1234-1234-1234-123412341234}" type="slidenum">
              <a:rPr lang="en"/>
              <a:t>‹#›</a:t>
            </a:fld>
            <a:endParaRPr/>
          </a:p>
        </p:txBody>
      </p:sp>
      <p:sp>
        <p:nvSpPr>
          <p:cNvPr id="179" name="Google Shape;179;p23"/>
          <p:cNvSpPr txBox="1"/>
          <p:nvPr>
            <p:ph type="title"/>
          </p:nvPr>
        </p:nvSpPr>
        <p:spPr>
          <a:xfrm>
            <a:off x="541200" y="2564675"/>
            <a:ext cx="6187500" cy="5339400"/>
          </a:xfrm>
          <a:prstGeom prst="rect">
            <a:avLst/>
          </a:prstGeom>
        </p:spPr>
        <p:txBody>
          <a:bodyPr anchorCtr="0" anchor="t" bIns="190475" lIns="190475" spcFirstLastPara="1" rIns="190475" wrap="square" tIns="190475">
            <a:normAutofit/>
          </a:bodyPr>
          <a:lstStyle>
            <a:lvl1pPr lvl="0">
              <a:lnSpc>
                <a:spcPct val="80000"/>
              </a:lnSpc>
              <a:spcBef>
                <a:spcPts val="0"/>
              </a:spcBef>
              <a:spcAft>
                <a:spcPts val="0"/>
              </a:spcAft>
              <a:buClr>
                <a:srgbClr val="434343"/>
              </a:buClr>
              <a:buSzPts val="10000"/>
              <a:buFont typeface="Barlow"/>
              <a:buNone/>
              <a:defRPr b="1" sz="10000">
                <a:solidFill>
                  <a:srgbClr val="434343"/>
                </a:solidFill>
                <a:latin typeface="Barlow"/>
                <a:ea typeface="Barlow"/>
                <a:cs typeface="Barlow"/>
                <a:sym typeface="Barlow"/>
              </a:defRPr>
            </a:lvl1pPr>
            <a:lvl2pPr lvl="1">
              <a:lnSpc>
                <a:spcPct val="80000"/>
              </a:lnSpc>
              <a:spcBef>
                <a:spcPts val="0"/>
              </a:spcBef>
              <a:spcAft>
                <a:spcPts val="0"/>
              </a:spcAft>
              <a:buSzPts val="5800"/>
              <a:buNone/>
              <a:defRPr/>
            </a:lvl2pPr>
            <a:lvl3pPr lvl="2">
              <a:lnSpc>
                <a:spcPct val="80000"/>
              </a:lnSpc>
              <a:spcBef>
                <a:spcPts val="0"/>
              </a:spcBef>
              <a:spcAft>
                <a:spcPts val="0"/>
              </a:spcAft>
              <a:buSzPts val="5800"/>
              <a:buNone/>
              <a:defRPr/>
            </a:lvl3pPr>
            <a:lvl4pPr lvl="3">
              <a:lnSpc>
                <a:spcPct val="80000"/>
              </a:lnSpc>
              <a:spcBef>
                <a:spcPts val="0"/>
              </a:spcBef>
              <a:spcAft>
                <a:spcPts val="0"/>
              </a:spcAft>
              <a:buSzPts val="5800"/>
              <a:buNone/>
              <a:defRPr/>
            </a:lvl4pPr>
            <a:lvl5pPr lvl="4">
              <a:lnSpc>
                <a:spcPct val="80000"/>
              </a:lnSpc>
              <a:spcBef>
                <a:spcPts val="0"/>
              </a:spcBef>
              <a:spcAft>
                <a:spcPts val="0"/>
              </a:spcAft>
              <a:buSzPts val="5800"/>
              <a:buNone/>
              <a:defRPr/>
            </a:lvl5pPr>
            <a:lvl6pPr lvl="5">
              <a:lnSpc>
                <a:spcPct val="80000"/>
              </a:lnSpc>
              <a:spcBef>
                <a:spcPts val="0"/>
              </a:spcBef>
              <a:spcAft>
                <a:spcPts val="0"/>
              </a:spcAft>
              <a:buSzPts val="5800"/>
              <a:buNone/>
              <a:defRPr/>
            </a:lvl6pPr>
            <a:lvl7pPr lvl="6">
              <a:lnSpc>
                <a:spcPct val="80000"/>
              </a:lnSpc>
              <a:spcBef>
                <a:spcPts val="0"/>
              </a:spcBef>
              <a:spcAft>
                <a:spcPts val="0"/>
              </a:spcAft>
              <a:buSzPts val="5800"/>
              <a:buNone/>
              <a:defRPr/>
            </a:lvl7pPr>
            <a:lvl8pPr lvl="7">
              <a:lnSpc>
                <a:spcPct val="80000"/>
              </a:lnSpc>
              <a:spcBef>
                <a:spcPts val="0"/>
              </a:spcBef>
              <a:spcAft>
                <a:spcPts val="0"/>
              </a:spcAft>
              <a:buSzPts val="5800"/>
              <a:buNone/>
              <a:defRPr/>
            </a:lvl8pPr>
            <a:lvl9pPr lvl="8">
              <a:lnSpc>
                <a:spcPct val="80000"/>
              </a:lnSpc>
              <a:spcBef>
                <a:spcPts val="0"/>
              </a:spcBef>
              <a:spcAft>
                <a:spcPts val="0"/>
              </a:spcAft>
              <a:buSzPts val="5800"/>
              <a:buNone/>
              <a:defRPr/>
            </a:lvl9pPr>
          </a:lstStyle>
          <a:p/>
        </p:txBody>
      </p:sp>
      <p:pic>
        <p:nvPicPr>
          <p:cNvPr id="180" name="Google Shape;180;p23"/>
          <p:cNvPicPr preferRelativeResize="0"/>
          <p:nvPr/>
        </p:nvPicPr>
        <p:blipFill rotWithShape="1">
          <a:blip r:embed="rId3">
            <a:alphaModFix/>
          </a:blip>
          <a:srcRect b="79" l="0" r="0" t="79"/>
          <a:stretch/>
        </p:blipFill>
        <p:spPr>
          <a:xfrm>
            <a:off x="3262413" y="9811645"/>
            <a:ext cx="644476" cy="643455"/>
          </a:xfrm>
          <a:prstGeom prst="rect">
            <a:avLst/>
          </a:prstGeom>
          <a:noFill/>
          <a:ln>
            <a:noFill/>
          </a:ln>
        </p:spPr>
      </p:pic>
      <p:sp>
        <p:nvSpPr>
          <p:cNvPr id="181" name="Google Shape;181;p23"/>
          <p:cNvSpPr txBox="1"/>
          <p:nvPr/>
        </p:nvSpPr>
        <p:spPr>
          <a:xfrm>
            <a:off x="3747602" y="9917825"/>
            <a:ext cx="2437500" cy="446400"/>
          </a:xfrm>
          <a:prstGeom prst="rect">
            <a:avLst/>
          </a:prstGeom>
          <a:noFill/>
          <a:ln>
            <a:noFill/>
          </a:ln>
        </p:spPr>
        <p:txBody>
          <a:bodyPr anchorCtr="0" anchor="t" bIns="91400" lIns="91400" spcFirstLastPara="1" rIns="91400" wrap="square" tIns="91400">
            <a:spAutoFit/>
          </a:bodyPr>
          <a:lstStyle/>
          <a:p>
            <a:pPr indent="0" lvl="0" marL="0" rtl="0" algn="ctr">
              <a:spcBef>
                <a:spcPts val="0"/>
              </a:spcBef>
              <a:spcAft>
                <a:spcPts val="0"/>
              </a:spcAft>
              <a:buNone/>
            </a:pPr>
            <a:r>
              <a:rPr b="1" lang="en" sz="1700">
                <a:solidFill>
                  <a:srgbClr val="434343"/>
                </a:solidFill>
                <a:latin typeface="Barlow"/>
                <a:ea typeface="Barlow"/>
                <a:cs typeface="Barlow"/>
                <a:sym typeface="Barlow"/>
              </a:rPr>
              <a:t>Department of Health</a:t>
            </a:r>
            <a:endParaRPr b="1" sz="1700">
              <a:solidFill>
                <a:srgbClr val="434343"/>
              </a:solidFill>
              <a:latin typeface="Barlow"/>
              <a:ea typeface="Barlow"/>
              <a:cs typeface="Barlow"/>
              <a:sym typeface="Barlow"/>
            </a:endParaRPr>
          </a:p>
        </p:txBody>
      </p:sp>
      <p:sp>
        <p:nvSpPr>
          <p:cNvPr id="182" name="Google Shape;182;p23"/>
          <p:cNvSpPr txBox="1"/>
          <p:nvPr/>
        </p:nvSpPr>
        <p:spPr>
          <a:xfrm>
            <a:off x="3906902" y="10134725"/>
            <a:ext cx="2437500" cy="415500"/>
          </a:xfrm>
          <a:prstGeom prst="rect">
            <a:avLst/>
          </a:prstGeom>
          <a:noFill/>
          <a:ln>
            <a:noFill/>
          </a:ln>
        </p:spPr>
        <p:txBody>
          <a:bodyPr anchorCtr="0" anchor="t" bIns="91400" lIns="91400" spcFirstLastPara="1" rIns="91400" wrap="square" tIns="91400">
            <a:spAutoFit/>
          </a:bodyPr>
          <a:lstStyle/>
          <a:p>
            <a:pPr indent="0" lvl="0" marL="0" rtl="0" algn="l">
              <a:spcBef>
                <a:spcPts val="0"/>
              </a:spcBef>
              <a:spcAft>
                <a:spcPts val="0"/>
              </a:spcAft>
              <a:buNone/>
            </a:pPr>
            <a:r>
              <a:rPr lang="en" sz="1500">
                <a:solidFill>
                  <a:srgbClr val="434343"/>
                </a:solidFill>
                <a:latin typeface="Barlow Medium"/>
                <a:ea typeface="Barlow Medium"/>
                <a:cs typeface="Barlow Medium"/>
                <a:sym typeface="Barlow Medium"/>
              </a:rPr>
              <a:t>/doh.gov.ph</a:t>
            </a:r>
            <a:endParaRPr sz="1500">
              <a:solidFill>
                <a:srgbClr val="434343"/>
              </a:solidFill>
              <a:latin typeface="Barlow Medium"/>
              <a:ea typeface="Barlow Medium"/>
              <a:cs typeface="Barlow Medium"/>
              <a:sym typeface="Barlow Medium"/>
            </a:endParaRPr>
          </a:p>
        </p:txBody>
      </p:sp>
      <p:sp>
        <p:nvSpPr>
          <p:cNvPr id="183" name="Google Shape;183;p23"/>
          <p:cNvSpPr txBox="1"/>
          <p:nvPr/>
        </p:nvSpPr>
        <p:spPr>
          <a:xfrm>
            <a:off x="3671400" y="9765425"/>
            <a:ext cx="2437500" cy="369300"/>
          </a:xfrm>
          <a:prstGeom prst="rect">
            <a:avLst/>
          </a:prstGeom>
          <a:noFill/>
          <a:ln>
            <a:noFill/>
          </a:ln>
        </p:spPr>
        <p:txBody>
          <a:bodyPr anchorCtr="0" anchor="t" bIns="91400" lIns="91400" spcFirstLastPara="1" rIns="91400" wrap="square" tIns="91400">
            <a:spAutoFit/>
          </a:bodyPr>
          <a:lstStyle/>
          <a:p>
            <a:pPr indent="0" lvl="0" marL="0" rtl="0" algn="ctr">
              <a:spcBef>
                <a:spcPts val="0"/>
              </a:spcBef>
              <a:spcAft>
                <a:spcPts val="0"/>
              </a:spcAft>
              <a:buNone/>
            </a:pPr>
            <a:r>
              <a:rPr lang="en" sz="1200">
                <a:solidFill>
                  <a:srgbClr val="434343"/>
                </a:solidFill>
                <a:latin typeface="Barlow Medium"/>
                <a:ea typeface="Barlow Medium"/>
                <a:cs typeface="Barlow Medium"/>
                <a:sym typeface="Barlow Medium"/>
              </a:rPr>
              <a:t>Republic of the Philippines</a:t>
            </a:r>
            <a:endParaRPr sz="1200">
              <a:solidFill>
                <a:srgbClr val="434343"/>
              </a:solidFill>
              <a:latin typeface="Barlow Medium"/>
              <a:ea typeface="Barlow Medium"/>
              <a:cs typeface="Barlow Medium"/>
              <a:sym typeface="Barlow Medium"/>
            </a:endParaRPr>
          </a:p>
        </p:txBody>
      </p:sp>
      <p:sp>
        <p:nvSpPr>
          <p:cNvPr id="184" name="Google Shape;184;p23"/>
          <p:cNvSpPr/>
          <p:nvPr/>
        </p:nvSpPr>
        <p:spPr>
          <a:xfrm>
            <a:off x="7410000" y="159850"/>
            <a:ext cx="11359500" cy="10295700"/>
          </a:xfrm>
          <a:prstGeom prst="roundRect">
            <a:avLst>
              <a:gd fmla="val 1881" name="adj"/>
            </a:avLst>
          </a:prstGeom>
          <a:solidFill>
            <a:srgbClr val="F0F6EC"/>
          </a:solidFill>
          <a:ln>
            <a:noFill/>
          </a:ln>
          <a:effectLst>
            <a:outerShdw blurRad="585788" rotWithShape="0" algn="bl" dir="5400000" dist="19050">
              <a:srgbClr val="FFFFFF">
                <a:alpha val="22000"/>
              </a:srgbClr>
            </a:outerShdw>
          </a:effectLst>
        </p:spPr>
        <p:txBody>
          <a:bodyPr anchorCtr="0" anchor="ctr" bIns="91400" lIns="91400" spcFirstLastPara="1" rIns="91400" wrap="square" tIns="91400">
            <a:noAutofit/>
          </a:bodyPr>
          <a:lstStyle/>
          <a:p>
            <a:pPr indent="0" lvl="0" marL="0" rtl="0" algn="l">
              <a:spcBef>
                <a:spcPts val="0"/>
              </a:spcBef>
              <a:spcAft>
                <a:spcPts val="0"/>
              </a:spcAft>
              <a:buNone/>
            </a:pPr>
            <a:r>
              <a:t/>
            </a:r>
            <a:endParaRPr/>
          </a:p>
        </p:txBody>
      </p:sp>
      <p:sp>
        <p:nvSpPr>
          <p:cNvPr id="185" name="Google Shape;185;p23"/>
          <p:cNvSpPr txBox="1"/>
          <p:nvPr>
            <p:ph idx="1" type="body"/>
          </p:nvPr>
        </p:nvSpPr>
        <p:spPr>
          <a:xfrm>
            <a:off x="8011700" y="653500"/>
            <a:ext cx="10295700" cy="3481200"/>
          </a:xfrm>
          <a:prstGeom prst="rect">
            <a:avLst/>
          </a:prstGeom>
          <a:ln>
            <a:noFill/>
          </a:ln>
        </p:spPr>
        <p:txBody>
          <a:bodyPr anchorCtr="0" anchor="t" bIns="190475" lIns="190475" spcFirstLastPara="1" rIns="190475" wrap="square" tIns="190475">
            <a:noAutofit/>
          </a:bodyPr>
          <a:lstStyle>
            <a:lvl1pPr indent="-425450" lvl="0" marL="457200">
              <a:lnSpc>
                <a:spcPct val="100000"/>
              </a:lnSpc>
              <a:spcBef>
                <a:spcPts val="0"/>
              </a:spcBef>
              <a:spcAft>
                <a:spcPts val="0"/>
              </a:spcAft>
              <a:buClr>
                <a:srgbClr val="434343"/>
              </a:buClr>
              <a:buSzPts val="3100"/>
              <a:buFont typeface="Barlow"/>
              <a:buChar char="●"/>
              <a:defRPr sz="3100">
                <a:solidFill>
                  <a:srgbClr val="434343"/>
                </a:solidFill>
                <a:latin typeface="Barlow"/>
                <a:ea typeface="Barlow"/>
                <a:cs typeface="Barlow"/>
                <a:sym typeface="Barlow"/>
              </a:defRPr>
            </a:lvl1pPr>
            <a:lvl2pPr indent="-387350" lvl="1" marL="9144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2pPr>
            <a:lvl3pPr indent="-387350" lvl="2" marL="13716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3pPr>
            <a:lvl4pPr indent="-387350" lvl="3" marL="18288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4pPr>
            <a:lvl5pPr indent="-387350" lvl="4" marL="22860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5pPr>
            <a:lvl6pPr indent="-387350" lvl="5" marL="27432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6pPr>
            <a:lvl7pPr indent="-387350" lvl="6" marL="32004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7pPr>
            <a:lvl8pPr indent="-387350" lvl="7" marL="36576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8pPr>
            <a:lvl9pPr indent="-387350" lvl="8" marL="41148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9pPr>
          </a:lstStyle>
          <a:p/>
        </p:txBody>
      </p:sp>
      <p:sp>
        <p:nvSpPr>
          <p:cNvPr id="186" name="Google Shape;186;p23"/>
          <p:cNvSpPr txBox="1"/>
          <p:nvPr>
            <p:ph idx="2" type="body"/>
          </p:nvPr>
        </p:nvSpPr>
        <p:spPr>
          <a:xfrm>
            <a:off x="8011700" y="4463500"/>
            <a:ext cx="10295700" cy="3481200"/>
          </a:xfrm>
          <a:prstGeom prst="rect">
            <a:avLst/>
          </a:prstGeom>
          <a:ln>
            <a:noFill/>
          </a:ln>
        </p:spPr>
        <p:txBody>
          <a:bodyPr anchorCtr="0" anchor="t" bIns="190475" lIns="190475" spcFirstLastPara="1" rIns="190475" wrap="square" tIns="190475">
            <a:noAutofit/>
          </a:bodyPr>
          <a:lstStyle>
            <a:lvl1pPr indent="-425450" lvl="0" marL="457200">
              <a:lnSpc>
                <a:spcPct val="100000"/>
              </a:lnSpc>
              <a:spcBef>
                <a:spcPts val="0"/>
              </a:spcBef>
              <a:spcAft>
                <a:spcPts val="0"/>
              </a:spcAft>
              <a:buClr>
                <a:srgbClr val="434343"/>
              </a:buClr>
              <a:buSzPts val="3100"/>
              <a:buFont typeface="Barlow"/>
              <a:buChar char="●"/>
              <a:defRPr sz="3100">
                <a:solidFill>
                  <a:srgbClr val="434343"/>
                </a:solidFill>
                <a:latin typeface="Barlow"/>
                <a:ea typeface="Barlow"/>
                <a:cs typeface="Barlow"/>
                <a:sym typeface="Barlow"/>
              </a:defRPr>
            </a:lvl1pPr>
            <a:lvl2pPr indent="-387350" lvl="1" marL="9144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2pPr>
            <a:lvl3pPr indent="-387350" lvl="2" marL="13716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3pPr>
            <a:lvl4pPr indent="-387350" lvl="3" marL="18288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4pPr>
            <a:lvl5pPr indent="-387350" lvl="4" marL="22860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5pPr>
            <a:lvl6pPr indent="-387350" lvl="5" marL="27432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6pPr>
            <a:lvl7pPr indent="-387350" lvl="6" marL="32004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7pPr>
            <a:lvl8pPr indent="-387350" lvl="7" marL="36576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8pPr>
            <a:lvl9pPr indent="-387350" lvl="8" marL="41148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9pPr>
          </a:lstStyle>
          <a:p/>
        </p:txBody>
      </p:sp>
      <p:pic>
        <p:nvPicPr>
          <p:cNvPr id="187" name="Google Shape;187;p23"/>
          <p:cNvPicPr preferRelativeResize="0"/>
          <p:nvPr/>
        </p:nvPicPr>
        <p:blipFill>
          <a:blip r:embed="rId4">
            <a:alphaModFix/>
          </a:blip>
          <a:stretch>
            <a:fillRect/>
          </a:stretch>
        </p:blipFill>
        <p:spPr>
          <a:xfrm>
            <a:off x="658725" y="9799400"/>
            <a:ext cx="644480" cy="644500"/>
          </a:xfrm>
          <a:prstGeom prst="rect">
            <a:avLst/>
          </a:prstGeom>
          <a:noFill/>
          <a:ln>
            <a:noFill/>
          </a:ln>
        </p:spPr>
      </p:pic>
      <p:pic>
        <p:nvPicPr>
          <p:cNvPr id="188" name="Google Shape;188;p23"/>
          <p:cNvPicPr preferRelativeResize="0"/>
          <p:nvPr/>
        </p:nvPicPr>
        <p:blipFill rotWithShape="1">
          <a:blip r:embed="rId5">
            <a:alphaModFix/>
          </a:blip>
          <a:srcRect b="9206" l="41673" r="0" t="0"/>
          <a:stretch/>
        </p:blipFill>
        <p:spPr>
          <a:xfrm>
            <a:off x="1385375" y="9800349"/>
            <a:ext cx="353995" cy="644500"/>
          </a:xfrm>
          <a:prstGeom prst="rect">
            <a:avLst/>
          </a:prstGeom>
          <a:noFill/>
          <a:ln>
            <a:noFill/>
          </a:ln>
        </p:spPr>
      </p:pic>
      <p:pic>
        <p:nvPicPr>
          <p:cNvPr id="189" name="Google Shape;189;p23"/>
          <p:cNvPicPr preferRelativeResize="0"/>
          <p:nvPr/>
        </p:nvPicPr>
        <p:blipFill>
          <a:blip r:embed="rId6">
            <a:alphaModFix/>
          </a:blip>
          <a:stretch>
            <a:fillRect/>
          </a:stretch>
        </p:blipFill>
        <p:spPr>
          <a:xfrm>
            <a:off x="1780450" y="9917825"/>
            <a:ext cx="1174358" cy="526077"/>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ub-topics Slide">
  <p:cSld name="TITLE_AND_BODY_1">
    <p:spTree>
      <p:nvGrpSpPr>
        <p:cNvPr id="190" name="Shape 190"/>
        <p:cNvGrpSpPr/>
        <p:nvPr/>
      </p:nvGrpSpPr>
      <p:grpSpPr>
        <a:xfrm>
          <a:off x="0" y="0"/>
          <a:ext cx="0" cy="0"/>
          <a:chOff x="0" y="0"/>
          <a:chExt cx="0" cy="0"/>
        </a:xfrm>
      </p:grpSpPr>
      <p:pic>
        <p:nvPicPr>
          <p:cNvPr id="191" name="Google Shape;191;p24"/>
          <p:cNvPicPr preferRelativeResize="0"/>
          <p:nvPr/>
        </p:nvPicPr>
        <p:blipFill rotWithShape="1">
          <a:blip r:embed="rId2">
            <a:alphaModFix/>
          </a:blip>
          <a:srcRect b="0" l="0" r="0" t="0"/>
          <a:stretch/>
        </p:blipFill>
        <p:spPr>
          <a:xfrm>
            <a:off x="0" y="0"/>
            <a:ext cx="19050000" cy="10715625"/>
          </a:xfrm>
          <a:prstGeom prst="rect">
            <a:avLst/>
          </a:prstGeom>
          <a:noFill/>
          <a:ln>
            <a:noFill/>
          </a:ln>
        </p:spPr>
      </p:pic>
      <p:sp>
        <p:nvSpPr>
          <p:cNvPr id="192" name="Google Shape;192;p24"/>
          <p:cNvSpPr/>
          <p:nvPr/>
        </p:nvSpPr>
        <p:spPr>
          <a:xfrm>
            <a:off x="601550" y="3229700"/>
            <a:ext cx="5593200" cy="5925000"/>
          </a:xfrm>
          <a:prstGeom prst="roundRect">
            <a:avLst>
              <a:gd fmla="val 5840" name="adj"/>
            </a:avLst>
          </a:prstGeom>
          <a:solidFill>
            <a:srgbClr val="FFFFFF"/>
          </a:solidFill>
          <a:ln>
            <a:noFill/>
          </a:ln>
          <a:effectLst>
            <a:outerShdw blurRad="142875" rotWithShape="0" algn="bl" dir="3840000" dist="57150">
              <a:srgbClr val="000000">
                <a:alpha val="19000"/>
              </a:srgbClr>
            </a:outerShdw>
          </a:effectLst>
        </p:spPr>
        <p:txBody>
          <a:bodyPr anchorCtr="0" anchor="ctr" bIns="91400" lIns="91400" spcFirstLastPara="1" rIns="91400" wrap="square" tIns="91400">
            <a:noAutofit/>
          </a:bodyPr>
          <a:lstStyle/>
          <a:p>
            <a:pPr indent="0" lvl="0" marL="0" rtl="0" algn="l">
              <a:spcBef>
                <a:spcPts val="0"/>
              </a:spcBef>
              <a:spcAft>
                <a:spcPts val="0"/>
              </a:spcAft>
              <a:buNone/>
            </a:pPr>
            <a:r>
              <a:t/>
            </a:r>
            <a:endParaRPr/>
          </a:p>
        </p:txBody>
      </p:sp>
      <p:sp>
        <p:nvSpPr>
          <p:cNvPr id="193" name="Google Shape;193;p24"/>
          <p:cNvSpPr/>
          <p:nvPr/>
        </p:nvSpPr>
        <p:spPr>
          <a:xfrm>
            <a:off x="6715410" y="3229700"/>
            <a:ext cx="5593200" cy="5925000"/>
          </a:xfrm>
          <a:prstGeom prst="roundRect">
            <a:avLst>
              <a:gd fmla="val 5840" name="adj"/>
            </a:avLst>
          </a:prstGeom>
          <a:solidFill>
            <a:srgbClr val="93C47D"/>
          </a:solidFill>
          <a:ln>
            <a:noFill/>
          </a:ln>
          <a:effectLst>
            <a:outerShdw blurRad="142875" rotWithShape="0" algn="bl" dir="3840000" dist="57150">
              <a:srgbClr val="000000">
                <a:alpha val="19000"/>
              </a:srgbClr>
            </a:outerShdw>
          </a:effectLst>
        </p:spPr>
        <p:txBody>
          <a:bodyPr anchorCtr="0" anchor="ctr" bIns="91400" lIns="91400" spcFirstLastPara="1" rIns="91400" wrap="square" tIns="91400">
            <a:noAutofit/>
          </a:bodyPr>
          <a:lstStyle/>
          <a:p>
            <a:pPr indent="0" lvl="0" marL="0" rtl="0" algn="l">
              <a:spcBef>
                <a:spcPts val="0"/>
              </a:spcBef>
              <a:spcAft>
                <a:spcPts val="0"/>
              </a:spcAft>
              <a:buNone/>
            </a:pPr>
            <a:r>
              <a:t/>
            </a:r>
            <a:endParaRPr/>
          </a:p>
        </p:txBody>
      </p:sp>
      <p:sp>
        <p:nvSpPr>
          <p:cNvPr id="194" name="Google Shape;194;p24"/>
          <p:cNvSpPr/>
          <p:nvPr/>
        </p:nvSpPr>
        <p:spPr>
          <a:xfrm>
            <a:off x="12829249" y="3229700"/>
            <a:ext cx="5593200" cy="5925000"/>
          </a:xfrm>
          <a:prstGeom prst="roundRect">
            <a:avLst>
              <a:gd fmla="val 5840" name="adj"/>
            </a:avLst>
          </a:prstGeom>
          <a:solidFill>
            <a:srgbClr val="FFFFFF"/>
          </a:solidFill>
          <a:ln>
            <a:noFill/>
          </a:ln>
          <a:effectLst>
            <a:outerShdw blurRad="142875" rotWithShape="0" algn="bl" dir="3840000" dist="57150">
              <a:srgbClr val="000000">
                <a:alpha val="19000"/>
              </a:srgbClr>
            </a:outerShdw>
          </a:effectLst>
        </p:spPr>
        <p:txBody>
          <a:bodyPr anchorCtr="0" anchor="ctr" bIns="91400" lIns="91400" spcFirstLastPara="1" rIns="91400" wrap="square" tIns="91400">
            <a:noAutofit/>
          </a:bodyPr>
          <a:lstStyle/>
          <a:p>
            <a:pPr indent="0" lvl="0" marL="0" rtl="0" algn="l">
              <a:spcBef>
                <a:spcPts val="0"/>
              </a:spcBef>
              <a:spcAft>
                <a:spcPts val="0"/>
              </a:spcAft>
              <a:buNone/>
            </a:pPr>
            <a:r>
              <a:t/>
            </a:r>
            <a:endParaRPr/>
          </a:p>
        </p:txBody>
      </p:sp>
      <p:sp>
        <p:nvSpPr>
          <p:cNvPr id="195" name="Google Shape;195;p24"/>
          <p:cNvSpPr txBox="1"/>
          <p:nvPr>
            <p:ph idx="12" type="sldNum"/>
          </p:nvPr>
        </p:nvSpPr>
        <p:spPr>
          <a:xfrm>
            <a:off x="17712574" y="9715025"/>
            <a:ext cx="786300" cy="819900"/>
          </a:xfrm>
          <a:prstGeom prst="rect">
            <a:avLst/>
          </a:prstGeom>
        </p:spPr>
        <p:txBody>
          <a:bodyPr anchorCtr="0" anchor="ctr" bIns="190475" lIns="190475" spcFirstLastPara="1" rIns="190475" wrap="square" tIns="190475">
            <a:normAutofit/>
          </a:bodyPr>
          <a:lstStyle>
            <a:lvl1pPr lvl="0">
              <a:buNone/>
              <a:defRPr>
                <a:solidFill>
                  <a:srgbClr val="434343"/>
                </a:solidFill>
                <a:latin typeface="Barlow"/>
                <a:ea typeface="Barlow"/>
                <a:cs typeface="Barlow"/>
                <a:sym typeface="Barlow"/>
              </a:defRPr>
            </a:lvl1pPr>
            <a:lvl2pPr lvl="1">
              <a:buNone/>
              <a:defRPr>
                <a:solidFill>
                  <a:srgbClr val="434343"/>
                </a:solidFill>
                <a:latin typeface="Barlow"/>
                <a:ea typeface="Barlow"/>
                <a:cs typeface="Barlow"/>
                <a:sym typeface="Barlow"/>
              </a:defRPr>
            </a:lvl2pPr>
            <a:lvl3pPr lvl="2">
              <a:buNone/>
              <a:defRPr>
                <a:solidFill>
                  <a:srgbClr val="434343"/>
                </a:solidFill>
                <a:latin typeface="Barlow"/>
                <a:ea typeface="Barlow"/>
                <a:cs typeface="Barlow"/>
                <a:sym typeface="Barlow"/>
              </a:defRPr>
            </a:lvl3pPr>
            <a:lvl4pPr lvl="3">
              <a:buNone/>
              <a:defRPr>
                <a:solidFill>
                  <a:srgbClr val="434343"/>
                </a:solidFill>
                <a:latin typeface="Barlow"/>
                <a:ea typeface="Barlow"/>
                <a:cs typeface="Barlow"/>
                <a:sym typeface="Barlow"/>
              </a:defRPr>
            </a:lvl4pPr>
            <a:lvl5pPr lvl="4">
              <a:buNone/>
              <a:defRPr>
                <a:solidFill>
                  <a:srgbClr val="434343"/>
                </a:solidFill>
                <a:latin typeface="Barlow"/>
                <a:ea typeface="Barlow"/>
                <a:cs typeface="Barlow"/>
                <a:sym typeface="Barlow"/>
              </a:defRPr>
            </a:lvl5pPr>
            <a:lvl6pPr lvl="5">
              <a:buNone/>
              <a:defRPr>
                <a:solidFill>
                  <a:srgbClr val="434343"/>
                </a:solidFill>
                <a:latin typeface="Barlow"/>
                <a:ea typeface="Barlow"/>
                <a:cs typeface="Barlow"/>
                <a:sym typeface="Barlow"/>
              </a:defRPr>
            </a:lvl6pPr>
            <a:lvl7pPr lvl="6">
              <a:buNone/>
              <a:defRPr>
                <a:solidFill>
                  <a:srgbClr val="434343"/>
                </a:solidFill>
                <a:latin typeface="Barlow"/>
                <a:ea typeface="Barlow"/>
                <a:cs typeface="Barlow"/>
                <a:sym typeface="Barlow"/>
              </a:defRPr>
            </a:lvl7pPr>
            <a:lvl8pPr lvl="7">
              <a:buNone/>
              <a:defRPr>
                <a:solidFill>
                  <a:srgbClr val="434343"/>
                </a:solidFill>
                <a:latin typeface="Barlow"/>
                <a:ea typeface="Barlow"/>
                <a:cs typeface="Barlow"/>
                <a:sym typeface="Barlow"/>
              </a:defRPr>
            </a:lvl8pPr>
            <a:lvl9pPr lvl="8">
              <a:buNone/>
              <a:defRPr>
                <a:solidFill>
                  <a:srgbClr val="434343"/>
                </a:solidFill>
                <a:latin typeface="Barlow"/>
                <a:ea typeface="Barlow"/>
                <a:cs typeface="Barlow"/>
                <a:sym typeface="Barlow"/>
              </a:defRPr>
            </a:lvl9pPr>
          </a:lstStyle>
          <a:p>
            <a:pPr indent="0" lvl="0" marL="0" rtl="0" algn="r">
              <a:spcBef>
                <a:spcPts val="0"/>
              </a:spcBef>
              <a:spcAft>
                <a:spcPts val="0"/>
              </a:spcAft>
              <a:buNone/>
            </a:pPr>
            <a:fld id="{00000000-1234-1234-1234-123412341234}" type="slidenum">
              <a:rPr lang="en"/>
              <a:t>‹#›</a:t>
            </a:fld>
            <a:endParaRPr/>
          </a:p>
        </p:txBody>
      </p:sp>
      <p:pic>
        <p:nvPicPr>
          <p:cNvPr id="196" name="Google Shape;196;p24"/>
          <p:cNvPicPr preferRelativeResize="0"/>
          <p:nvPr/>
        </p:nvPicPr>
        <p:blipFill>
          <a:blip r:embed="rId3">
            <a:alphaModFix/>
          </a:blip>
          <a:stretch>
            <a:fillRect/>
          </a:stretch>
        </p:blipFill>
        <p:spPr>
          <a:xfrm>
            <a:off x="658725" y="9799400"/>
            <a:ext cx="644480" cy="644500"/>
          </a:xfrm>
          <a:prstGeom prst="rect">
            <a:avLst/>
          </a:prstGeom>
          <a:noFill/>
          <a:ln>
            <a:noFill/>
          </a:ln>
        </p:spPr>
      </p:pic>
      <p:sp>
        <p:nvSpPr>
          <p:cNvPr id="197" name="Google Shape;197;p24"/>
          <p:cNvSpPr txBox="1"/>
          <p:nvPr>
            <p:ph type="title"/>
          </p:nvPr>
        </p:nvSpPr>
        <p:spPr>
          <a:xfrm>
            <a:off x="658725" y="507275"/>
            <a:ext cx="10877400" cy="2428200"/>
          </a:xfrm>
          <a:prstGeom prst="rect">
            <a:avLst/>
          </a:prstGeom>
        </p:spPr>
        <p:txBody>
          <a:bodyPr anchorCtr="0" anchor="t" bIns="190475" lIns="190475" spcFirstLastPara="1" rIns="190475" wrap="square" tIns="190475">
            <a:normAutofit/>
          </a:bodyPr>
          <a:lstStyle>
            <a:lvl1pPr lvl="0">
              <a:lnSpc>
                <a:spcPct val="80000"/>
              </a:lnSpc>
              <a:spcBef>
                <a:spcPts val="0"/>
              </a:spcBef>
              <a:spcAft>
                <a:spcPts val="0"/>
              </a:spcAft>
              <a:buClr>
                <a:srgbClr val="434343"/>
              </a:buClr>
              <a:buSzPts val="10000"/>
              <a:buFont typeface="Barlow"/>
              <a:buNone/>
              <a:defRPr b="1" sz="10000">
                <a:solidFill>
                  <a:srgbClr val="434343"/>
                </a:solidFill>
                <a:latin typeface="Barlow"/>
                <a:ea typeface="Barlow"/>
                <a:cs typeface="Barlow"/>
                <a:sym typeface="Barlow"/>
              </a:defRPr>
            </a:lvl1pPr>
            <a:lvl2pPr lvl="1">
              <a:lnSpc>
                <a:spcPct val="80000"/>
              </a:lnSpc>
              <a:spcBef>
                <a:spcPts val="0"/>
              </a:spcBef>
              <a:spcAft>
                <a:spcPts val="0"/>
              </a:spcAft>
              <a:buSzPts val="5800"/>
              <a:buNone/>
              <a:defRPr/>
            </a:lvl2pPr>
            <a:lvl3pPr lvl="2">
              <a:lnSpc>
                <a:spcPct val="80000"/>
              </a:lnSpc>
              <a:spcBef>
                <a:spcPts val="0"/>
              </a:spcBef>
              <a:spcAft>
                <a:spcPts val="0"/>
              </a:spcAft>
              <a:buSzPts val="5800"/>
              <a:buNone/>
              <a:defRPr/>
            </a:lvl3pPr>
            <a:lvl4pPr lvl="3">
              <a:lnSpc>
                <a:spcPct val="80000"/>
              </a:lnSpc>
              <a:spcBef>
                <a:spcPts val="0"/>
              </a:spcBef>
              <a:spcAft>
                <a:spcPts val="0"/>
              </a:spcAft>
              <a:buSzPts val="5800"/>
              <a:buNone/>
              <a:defRPr/>
            </a:lvl4pPr>
            <a:lvl5pPr lvl="4">
              <a:lnSpc>
                <a:spcPct val="80000"/>
              </a:lnSpc>
              <a:spcBef>
                <a:spcPts val="0"/>
              </a:spcBef>
              <a:spcAft>
                <a:spcPts val="0"/>
              </a:spcAft>
              <a:buSzPts val="5800"/>
              <a:buNone/>
              <a:defRPr/>
            </a:lvl5pPr>
            <a:lvl6pPr lvl="5">
              <a:lnSpc>
                <a:spcPct val="80000"/>
              </a:lnSpc>
              <a:spcBef>
                <a:spcPts val="0"/>
              </a:spcBef>
              <a:spcAft>
                <a:spcPts val="0"/>
              </a:spcAft>
              <a:buSzPts val="5800"/>
              <a:buNone/>
              <a:defRPr/>
            </a:lvl6pPr>
            <a:lvl7pPr lvl="6">
              <a:lnSpc>
                <a:spcPct val="80000"/>
              </a:lnSpc>
              <a:spcBef>
                <a:spcPts val="0"/>
              </a:spcBef>
              <a:spcAft>
                <a:spcPts val="0"/>
              </a:spcAft>
              <a:buSzPts val="5800"/>
              <a:buNone/>
              <a:defRPr/>
            </a:lvl7pPr>
            <a:lvl8pPr lvl="7">
              <a:lnSpc>
                <a:spcPct val="80000"/>
              </a:lnSpc>
              <a:spcBef>
                <a:spcPts val="0"/>
              </a:spcBef>
              <a:spcAft>
                <a:spcPts val="0"/>
              </a:spcAft>
              <a:buSzPts val="5800"/>
              <a:buNone/>
              <a:defRPr/>
            </a:lvl8pPr>
            <a:lvl9pPr lvl="8">
              <a:lnSpc>
                <a:spcPct val="80000"/>
              </a:lnSpc>
              <a:spcBef>
                <a:spcPts val="0"/>
              </a:spcBef>
              <a:spcAft>
                <a:spcPts val="0"/>
              </a:spcAft>
              <a:buSzPts val="5800"/>
              <a:buNone/>
              <a:defRPr/>
            </a:lvl9pPr>
          </a:lstStyle>
          <a:p/>
        </p:txBody>
      </p:sp>
      <p:sp>
        <p:nvSpPr>
          <p:cNvPr id="198" name="Google Shape;198;p24"/>
          <p:cNvSpPr txBox="1"/>
          <p:nvPr>
            <p:ph idx="2" type="title"/>
          </p:nvPr>
        </p:nvSpPr>
        <p:spPr>
          <a:xfrm>
            <a:off x="677750" y="3391725"/>
            <a:ext cx="5313900" cy="2610600"/>
          </a:xfrm>
          <a:prstGeom prst="rect">
            <a:avLst/>
          </a:prstGeom>
        </p:spPr>
        <p:txBody>
          <a:bodyPr anchorCtr="0" anchor="t" bIns="190475" lIns="190475" spcFirstLastPara="1" rIns="190475" wrap="square" tIns="190475">
            <a:normAutofit/>
          </a:bodyPr>
          <a:lstStyle>
            <a:lvl1pPr lvl="0">
              <a:lnSpc>
                <a:spcPct val="80000"/>
              </a:lnSpc>
              <a:spcBef>
                <a:spcPts val="0"/>
              </a:spcBef>
              <a:spcAft>
                <a:spcPts val="0"/>
              </a:spcAft>
              <a:buClr>
                <a:srgbClr val="6AA84F"/>
              </a:buClr>
              <a:buSzPts val="5800"/>
              <a:buFont typeface="Barlow"/>
              <a:buNone/>
              <a:defRPr b="1" sz="5800">
                <a:solidFill>
                  <a:srgbClr val="6AA84F"/>
                </a:solidFill>
                <a:latin typeface="Barlow"/>
                <a:ea typeface="Barlow"/>
                <a:cs typeface="Barlow"/>
                <a:sym typeface="Barlow"/>
              </a:defRPr>
            </a:lvl1pPr>
            <a:lvl2pPr lvl="1">
              <a:lnSpc>
                <a:spcPct val="90000"/>
              </a:lnSpc>
              <a:spcBef>
                <a:spcPts val="0"/>
              </a:spcBef>
              <a:spcAft>
                <a:spcPts val="0"/>
              </a:spcAft>
              <a:buClr>
                <a:srgbClr val="6AA84F"/>
              </a:buClr>
              <a:buSzPts val="4800"/>
              <a:buNone/>
              <a:defRPr sz="4800">
                <a:solidFill>
                  <a:srgbClr val="6AA84F"/>
                </a:solidFill>
              </a:defRPr>
            </a:lvl2pPr>
            <a:lvl3pPr lvl="2">
              <a:lnSpc>
                <a:spcPct val="90000"/>
              </a:lnSpc>
              <a:spcBef>
                <a:spcPts val="0"/>
              </a:spcBef>
              <a:spcAft>
                <a:spcPts val="0"/>
              </a:spcAft>
              <a:buClr>
                <a:srgbClr val="6AA84F"/>
              </a:buClr>
              <a:buSzPts val="4800"/>
              <a:buNone/>
              <a:defRPr sz="4800">
                <a:solidFill>
                  <a:srgbClr val="6AA84F"/>
                </a:solidFill>
              </a:defRPr>
            </a:lvl3pPr>
            <a:lvl4pPr lvl="3">
              <a:lnSpc>
                <a:spcPct val="90000"/>
              </a:lnSpc>
              <a:spcBef>
                <a:spcPts val="0"/>
              </a:spcBef>
              <a:spcAft>
                <a:spcPts val="0"/>
              </a:spcAft>
              <a:buClr>
                <a:srgbClr val="6AA84F"/>
              </a:buClr>
              <a:buSzPts val="4800"/>
              <a:buNone/>
              <a:defRPr sz="4800">
                <a:solidFill>
                  <a:srgbClr val="6AA84F"/>
                </a:solidFill>
              </a:defRPr>
            </a:lvl4pPr>
            <a:lvl5pPr lvl="4">
              <a:lnSpc>
                <a:spcPct val="90000"/>
              </a:lnSpc>
              <a:spcBef>
                <a:spcPts val="0"/>
              </a:spcBef>
              <a:spcAft>
                <a:spcPts val="0"/>
              </a:spcAft>
              <a:buClr>
                <a:srgbClr val="6AA84F"/>
              </a:buClr>
              <a:buSzPts val="4800"/>
              <a:buNone/>
              <a:defRPr sz="4800">
                <a:solidFill>
                  <a:srgbClr val="6AA84F"/>
                </a:solidFill>
              </a:defRPr>
            </a:lvl5pPr>
            <a:lvl6pPr lvl="5">
              <a:lnSpc>
                <a:spcPct val="90000"/>
              </a:lnSpc>
              <a:spcBef>
                <a:spcPts val="0"/>
              </a:spcBef>
              <a:spcAft>
                <a:spcPts val="0"/>
              </a:spcAft>
              <a:buClr>
                <a:srgbClr val="6AA84F"/>
              </a:buClr>
              <a:buSzPts val="4800"/>
              <a:buNone/>
              <a:defRPr sz="4800">
                <a:solidFill>
                  <a:srgbClr val="6AA84F"/>
                </a:solidFill>
              </a:defRPr>
            </a:lvl6pPr>
            <a:lvl7pPr lvl="6">
              <a:lnSpc>
                <a:spcPct val="90000"/>
              </a:lnSpc>
              <a:spcBef>
                <a:spcPts val="0"/>
              </a:spcBef>
              <a:spcAft>
                <a:spcPts val="0"/>
              </a:spcAft>
              <a:buClr>
                <a:srgbClr val="6AA84F"/>
              </a:buClr>
              <a:buSzPts val="4800"/>
              <a:buNone/>
              <a:defRPr sz="4800">
                <a:solidFill>
                  <a:srgbClr val="6AA84F"/>
                </a:solidFill>
              </a:defRPr>
            </a:lvl7pPr>
            <a:lvl8pPr lvl="7">
              <a:lnSpc>
                <a:spcPct val="90000"/>
              </a:lnSpc>
              <a:spcBef>
                <a:spcPts val="0"/>
              </a:spcBef>
              <a:spcAft>
                <a:spcPts val="0"/>
              </a:spcAft>
              <a:buClr>
                <a:srgbClr val="6AA84F"/>
              </a:buClr>
              <a:buSzPts val="4800"/>
              <a:buNone/>
              <a:defRPr sz="4800">
                <a:solidFill>
                  <a:srgbClr val="6AA84F"/>
                </a:solidFill>
              </a:defRPr>
            </a:lvl8pPr>
            <a:lvl9pPr lvl="8">
              <a:lnSpc>
                <a:spcPct val="90000"/>
              </a:lnSpc>
              <a:spcBef>
                <a:spcPts val="0"/>
              </a:spcBef>
              <a:spcAft>
                <a:spcPts val="0"/>
              </a:spcAft>
              <a:buClr>
                <a:srgbClr val="6AA84F"/>
              </a:buClr>
              <a:buSzPts val="4800"/>
              <a:buNone/>
              <a:defRPr sz="4800">
                <a:solidFill>
                  <a:srgbClr val="6AA84F"/>
                </a:solidFill>
              </a:defRPr>
            </a:lvl9pPr>
          </a:lstStyle>
          <a:p/>
        </p:txBody>
      </p:sp>
      <p:sp>
        <p:nvSpPr>
          <p:cNvPr id="199" name="Google Shape;199;p24"/>
          <p:cNvSpPr txBox="1"/>
          <p:nvPr>
            <p:ph idx="3" type="title"/>
          </p:nvPr>
        </p:nvSpPr>
        <p:spPr>
          <a:xfrm>
            <a:off x="6849950" y="3391725"/>
            <a:ext cx="5313900" cy="2610600"/>
          </a:xfrm>
          <a:prstGeom prst="rect">
            <a:avLst/>
          </a:prstGeom>
        </p:spPr>
        <p:txBody>
          <a:bodyPr anchorCtr="0" anchor="t" bIns="190475" lIns="190475" spcFirstLastPara="1" rIns="190475" wrap="square" tIns="190475">
            <a:normAutofit/>
          </a:bodyPr>
          <a:lstStyle>
            <a:lvl1pPr lvl="0">
              <a:lnSpc>
                <a:spcPct val="80000"/>
              </a:lnSpc>
              <a:spcBef>
                <a:spcPts val="0"/>
              </a:spcBef>
              <a:spcAft>
                <a:spcPts val="0"/>
              </a:spcAft>
              <a:buClr>
                <a:srgbClr val="F0F6EC"/>
              </a:buClr>
              <a:buSzPts val="5800"/>
              <a:buFont typeface="Barlow"/>
              <a:buNone/>
              <a:defRPr b="1" sz="5800">
                <a:solidFill>
                  <a:srgbClr val="F0F6EC"/>
                </a:solidFill>
                <a:latin typeface="Barlow"/>
                <a:ea typeface="Barlow"/>
                <a:cs typeface="Barlow"/>
                <a:sym typeface="Barlow"/>
              </a:defRPr>
            </a:lvl1pPr>
            <a:lvl2pPr lvl="1">
              <a:lnSpc>
                <a:spcPct val="90000"/>
              </a:lnSpc>
              <a:spcBef>
                <a:spcPts val="0"/>
              </a:spcBef>
              <a:spcAft>
                <a:spcPts val="0"/>
              </a:spcAft>
              <a:buClr>
                <a:srgbClr val="F0F6EC"/>
              </a:buClr>
              <a:buSzPts val="4800"/>
              <a:buNone/>
              <a:defRPr sz="4800">
                <a:solidFill>
                  <a:srgbClr val="F0F6EC"/>
                </a:solidFill>
              </a:defRPr>
            </a:lvl2pPr>
            <a:lvl3pPr lvl="2">
              <a:lnSpc>
                <a:spcPct val="90000"/>
              </a:lnSpc>
              <a:spcBef>
                <a:spcPts val="0"/>
              </a:spcBef>
              <a:spcAft>
                <a:spcPts val="0"/>
              </a:spcAft>
              <a:buClr>
                <a:srgbClr val="F0F6EC"/>
              </a:buClr>
              <a:buSzPts val="4800"/>
              <a:buNone/>
              <a:defRPr sz="4800">
                <a:solidFill>
                  <a:srgbClr val="F0F6EC"/>
                </a:solidFill>
              </a:defRPr>
            </a:lvl3pPr>
            <a:lvl4pPr lvl="3">
              <a:lnSpc>
                <a:spcPct val="90000"/>
              </a:lnSpc>
              <a:spcBef>
                <a:spcPts val="0"/>
              </a:spcBef>
              <a:spcAft>
                <a:spcPts val="0"/>
              </a:spcAft>
              <a:buClr>
                <a:srgbClr val="F0F6EC"/>
              </a:buClr>
              <a:buSzPts val="4800"/>
              <a:buNone/>
              <a:defRPr sz="4800">
                <a:solidFill>
                  <a:srgbClr val="F0F6EC"/>
                </a:solidFill>
              </a:defRPr>
            </a:lvl4pPr>
            <a:lvl5pPr lvl="4">
              <a:lnSpc>
                <a:spcPct val="90000"/>
              </a:lnSpc>
              <a:spcBef>
                <a:spcPts val="0"/>
              </a:spcBef>
              <a:spcAft>
                <a:spcPts val="0"/>
              </a:spcAft>
              <a:buClr>
                <a:srgbClr val="F0F6EC"/>
              </a:buClr>
              <a:buSzPts val="4800"/>
              <a:buNone/>
              <a:defRPr sz="4800">
                <a:solidFill>
                  <a:srgbClr val="F0F6EC"/>
                </a:solidFill>
              </a:defRPr>
            </a:lvl5pPr>
            <a:lvl6pPr lvl="5">
              <a:lnSpc>
                <a:spcPct val="90000"/>
              </a:lnSpc>
              <a:spcBef>
                <a:spcPts val="0"/>
              </a:spcBef>
              <a:spcAft>
                <a:spcPts val="0"/>
              </a:spcAft>
              <a:buClr>
                <a:srgbClr val="F0F6EC"/>
              </a:buClr>
              <a:buSzPts val="4800"/>
              <a:buNone/>
              <a:defRPr sz="4800">
                <a:solidFill>
                  <a:srgbClr val="F0F6EC"/>
                </a:solidFill>
              </a:defRPr>
            </a:lvl6pPr>
            <a:lvl7pPr lvl="6">
              <a:lnSpc>
                <a:spcPct val="90000"/>
              </a:lnSpc>
              <a:spcBef>
                <a:spcPts val="0"/>
              </a:spcBef>
              <a:spcAft>
                <a:spcPts val="0"/>
              </a:spcAft>
              <a:buClr>
                <a:srgbClr val="F0F6EC"/>
              </a:buClr>
              <a:buSzPts val="4800"/>
              <a:buNone/>
              <a:defRPr sz="4800">
                <a:solidFill>
                  <a:srgbClr val="F0F6EC"/>
                </a:solidFill>
              </a:defRPr>
            </a:lvl7pPr>
            <a:lvl8pPr lvl="7">
              <a:lnSpc>
                <a:spcPct val="90000"/>
              </a:lnSpc>
              <a:spcBef>
                <a:spcPts val="0"/>
              </a:spcBef>
              <a:spcAft>
                <a:spcPts val="0"/>
              </a:spcAft>
              <a:buClr>
                <a:srgbClr val="F0F6EC"/>
              </a:buClr>
              <a:buSzPts val="4800"/>
              <a:buNone/>
              <a:defRPr sz="4800">
                <a:solidFill>
                  <a:srgbClr val="F0F6EC"/>
                </a:solidFill>
              </a:defRPr>
            </a:lvl8pPr>
            <a:lvl9pPr lvl="8">
              <a:lnSpc>
                <a:spcPct val="90000"/>
              </a:lnSpc>
              <a:spcBef>
                <a:spcPts val="0"/>
              </a:spcBef>
              <a:spcAft>
                <a:spcPts val="0"/>
              </a:spcAft>
              <a:buClr>
                <a:srgbClr val="F0F6EC"/>
              </a:buClr>
              <a:buSzPts val="4800"/>
              <a:buNone/>
              <a:defRPr sz="4800">
                <a:solidFill>
                  <a:srgbClr val="F0F6EC"/>
                </a:solidFill>
              </a:defRPr>
            </a:lvl9pPr>
          </a:lstStyle>
          <a:p/>
        </p:txBody>
      </p:sp>
      <p:sp>
        <p:nvSpPr>
          <p:cNvPr id="200" name="Google Shape;200;p24"/>
          <p:cNvSpPr txBox="1"/>
          <p:nvPr>
            <p:ph idx="4" type="title"/>
          </p:nvPr>
        </p:nvSpPr>
        <p:spPr>
          <a:xfrm>
            <a:off x="12945950" y="3391725"/>
            <a:ext cx="5313900" cy="2610600"/>
          </a:xfrm>
          <a:prstGeom prst="rect">
            <a:avLst/>
          </a:prstGeom>
        </p:spPr>
        <p:txBody>
          <a:bodyPr anchorCtr="0" anchor="t" bIns="190475" lIns="190475" spcFirstLastPara="1" rIns="190475" wrap="square" tIns="190475">
            <a:normAutofit/>
          </a:bodyPr>
          <a:lstStyle>
            <a:lvl1pPr lvl="0">
              <a:lnSpc>
                <a:spcPct val="80000"/>
              </a:lnSpc>
              <a:spcBef>
                <a:spcPts val="0"/>
              </a:spcBef>
              <a:spcAft>
                <a:spcPts val="0"/>
              </a:spcAft>
              <a:buClr>
                <a:srgbClr val="6AA84F"/>
              </a:buClr>
              <a:buSzPts val="5800"/>
              <a:buFont typeface="Barlow"/>
              <a:buNone/>
              <a:defRPr b="1" sz="5800">
                <a:solidFill>
                  <a:srgbClr val="6AA84F"/>
                </a:solidFill>
                <a:latin typeface="Barlow"/>
                <a:ea typeface="Barlow"/>
                <a:cs typeface="Barlow"/>
                <a:sym typeface="Barlow"/>
              </a:defRPr>
            </a:lvl1pPr>
            <a:lvl2pPr lvl="1">
              <a:lnSpc>
                <a:spcPct val="90000"/>
              </a:lnSpc>
              <a:spcBef>
                <a:spcPts val="0"/>
              </a:spcBef>
              <a:spcAft>
                <a:spcPts val="0"/>
              </a:spcAft>
              <a:buClr>
                <a:srgbClr val="6AA84F"/>
              </a:buClr>
              <a:buSzPts val="4800"/>
              <a:buNone/>
              <a:defRPr sz="4800">
                <a:solidFill>
                  <a:srgbClr val="6AA84F"/>
                </a:solidFill>
              </a:defRPr>
            </a:lvl2pPr>
            <a:lvl3pPr lvl="2">
              <a:lnSpc>
                <a:spcPct val="90000"/>
              </a:lnSpc>
              <a:spcBef>
                <a:spcPts val="0"/>
              </a:spcBef>
              <a:spcAft>
                <a:spcPts val="0"/>
              </a:spcAft>
              <a:buClr>
                <a:srgbClr val="6AA84F"/>
              </a:buClr>
              <a:buSzPts val="4800"/>
              <a:buNone/>
              <a:defRPr sz="4800">
                <a:solidFill>
                  <a:srgbClr val="6AA84F"/>
                </a:solidFill>
              </a:defRPr>
            </a:lvl3pPr>
            <a:lvl4pPr lvl="3">
              <a:lnSpc>
                <a:spcPct val="90000"/>
              </a:lnSpc>
              <a:spcBef>
                <a:spcPts val="0"/>
              </a:spcBef>
              <a:spcAft>
                <a:spcPts val="0"/>
              </a:spcAft>
              <a:buClr>
                <a:srgbClr val="6AA84F"/>
              </a:buClr>
              <a:buSzPts val="4800"/>
              <a:buNone/>
              <a:defRPr sz="4800">
                <a:solidFill>
                  <a:srgbClr val="6AA84F"/>
                </a:solidFill>
              </a:defRPr>
            </a:lvl4pPr>
            <a:lvl5pPr lvl="4">
              <a:lnSpc>
                <a:spcPct val="90000"/>
              </a:lnSpc>
              <a:spcBef>
                <a:spcPts val="0"/>
              </a:spcBef>
              <a:spcAft>
                <a:spcPts val="0"/>
              </a:spcAft>
              <a:buClr>
                <a:srgbClr val="6AA84F"/>
              </a:buClr>
              <a:buSzPts val="4800"/>
              <a:buNone/>
              <a:defRPr sz="4800">
                <a:solidFill>
                  <a:srgbClr val="6AA84F"/>
                </a:solidFill>
              </a:defRPr>
            </a:lvl5pPr>
            <a:lvl6pPr lvl="5">
              <a:lnSpc>
                <a:spcPct val="90000"/>
              </a:lnSpc>
              <a:spcBef>
                <a:spcPts val="0"/>
              </a:spcBef>
              <a:spcAft>
                <a:spcPts val="0"/>
              </a:spcAft>
              <a:buClr>
                <a:srgbClr val="6AA84F"/>
              </a:buClr>
              <a:buSzPts val="4800"/>
              <a:buNone/>
              <a:defRPr sz="4800">
                <a:solidFill>
                  <a:srgbClr val="6AA84F"/>
                </a:solidFill>
              </a:defRPr>
            </a:lvl6pPr>
            <a:lvl7pPr lvl="6">
              <a:lnSpc>
                <a:spcPct val="90000"/>
              </a:lnSpc>
              <a:spcBef>
                <a:spcPts val="0"/>
              </a:spcBef>
              <a:spcAft>
                <a:spcPts val="0"/>
              </a:spcAft>
              <a:buClr>
                <a:srgbClr val="6AA84F"/>
              </a:buClr>
              <a:buSzPts val="4800"/>
              <a:buNone/>
              <a:defRPr sz="4800">
                <a:solidFill>
                  <a:srgbClr val="6AA84F"/>
                </a:solidFill>
              </a:defRPr>
            </a:lvl7pPr>
            <a:lvl8pPr lvl="7">
              <a:lnSpc>
                <a:spcPct val="90000"/>
              </a:lnSpc>
              <a:spcBef>
                <a:spcPts val="0"/>
              </a:spcBef>
              <a:spcAft>
                <a:spcPts val="0"/>
              </a:spcAft>
              <a:buClr>
                <a:srgbClr val="6AA84F"/>
              </a:buClr>
              <a:buSzPts val="4800"/>
              <a:buNone/>
              <a:defRPr sz="4800">
                <a:solidFill>
                  <a:srgbClr val="6AA84F"/>
                </a:solidFill>
              </a:defRPr>
            </a:lvl8pPr>
            <a:lvl9pPr lvl="8">
              <a:lnSpc>
                <a:spcPct val="90000"/>
              </a:lnSpc>
              <a:spcBef>
                <a:spcPts val="0"/>
              </a:spcBef>
              <a:spcAft>
                <a:spcPts val="0"/>
              </a:spcAft>
              <a:buClr>
                <a:srgbClr val="6AA84F"/>
              </a:buClr>
              <a:buSzPts val="4800"/>
              <a:buNone/>
              <a:defRPr sz="4800">
                <a:solidFill>
                  <a:srgbClr val="6AA84F"/>
                </a:solidFill>
              </a:defRPr>
            </a:lvl9pPr>
          </a:lstStyle>
          <a:p/>
        </p:txBody>
      </p:sp>
      <p:sp>
        <p:nvSpPr>
          <p:cNvPr id="201" name="Google Shape;201;p24"/>
          <p:cNvSpPr txBox="1"/>
          <p:nvPr>
            <p:ph idx="1" type="body"/>
          </p:nvPr>
        </p:nvSpPr>
        <p:spPr>
          <a:xfrm>
            <a:off x="894125" y="5410675"/>
            <a:ext cx="5007600" cy="3579900"/>
          </a:xfrm>
          <a:prstGeom prst="rect">
            <a:avLst/>
          </a:prstGeom>
        </p:spPr>
        <p:txBody>
          <a:bodyPr anchorCtr="0" anchor="t" bIns="190475" lIns="190475" spcFirstLastPara="1" rIns="190475" wrap="square" tIns="190475">
            <a:noAutofit/>
          </a:bodyPr>
          <a:lstStyle>
            <a:lvl1pPr indent="-400050" lvl="0" marL="457200">
              <a:lnSpc>
                <a:spcPct val="100000"/>
              </a:lnSpc>
              <a:spcBef>
                <a:spcPts val="0"/>
              </a:spcBef>
              <a:spcAft>
                <a:spcPts val="0"/>
              </a:spcAft>
              <a:buClr>
                <a:srgbClr val="434343"/>
              </a:buClr>
              <a:buSzPts val="2700"/>
              <a:buFont typeface="Barlow"/>
              <a:buChar char="●"/>
              <a:defRPr sz="2700">
                <a:solidFill>
                  <a:srgbClr val="434343"/>
                </a:solidFill>
                <a:latin typeface="Barlow"/>
                <a:ea typeface="Barlow"/>
                <a:cs typeface="Barlow"/>
                <a:sym typeface="Barlow"/>
              </a:defRPr>
            </a:lvl1pPr>
            <a:lvl2pPr indent="-361950" lvl="1" marL="914400">
              <a:lnSpc>
                <a:spcPct val="100000"/>
              </a:lnSpc>
              <a:spcBef>
                <a:spcPts val="0"/>
              </a:spcBef>
              <a:spcAft>
                <a:spcPts val="0"/>
              </a:spcAft>
              <a:buClr>
                <a:srgbClr val="434343"/>
              </a:buClr>
              <a:buSzPts val="2100"/>
              <a:buFont typeface="Barlow"/>
              <a:buChar char="○"/>
              <a:defRPr sz="2100">
                <a:solidFill>
                  <a:srgbClr val="434343"/>
                </a:solidFill>
                <a:latin typeface="Barlow"/>
                <a:ea typeface="Barlow"/>
                <a:cs typeface="Barlow"/>
                <a:sym typeface="Barlow"/>
              </a:defRPr>
            </a:lvl2pPr>
            <a:lvl3pPr indent="-361950" lvl="2" marL="1371600">
              <a:lnSpc>
                <a:spcPct val="100000"/>
              </a:lnSpc>
              <a:spcBef>
                <a:spcPts val="0"/>
              </a:spcBef>
              <a:spcAft>
                <a:spcPts val="0"/>
              </a:spcAft>
              <a:buClr>
                <a:srgbClr val="434343"/>
              </a:buClr>
              <a:buSzPts val="2100"/>
              <a:buFont typeface="Barlow"/>
              <a:buChar char="■"/>
              <a:defRPr sz="2100">
                <a:solidFill>
                  <a:srgbClr val="434343"/>
                </a:solidFill>
                <a:latin typeface="Barlow"/>
                <a:ea typeface="Barlow"/>
                <a:cs typeface="Barlow"/>
                <a:sym typeface="Barlow"/>
              </a:defRPr>
            </a:lvl3pPr>
            <a:lvl4pPr indent="-361950" lvl="3" marL="1828800">
              <a:lnSpc>
                <a:spcPct val="100000"/>
              </a:lnSpc>
              <a:spcBef>
                <a:spcPts val="0"/>
              </a:spcBef>
              <a:spcAft>
                <a:spcPts val="0"/>
              </a:spcAft>
              <a:buClr>
                <a:srgbClr val="434343"/>
              </a:buClr>
              <a:buSzPts val="2100"/>
              <a:buFont typeface="Barlow"/>
              <a:buChar char="●"/>
              <a:defRPr sz="2100">
                <a:solidFill>
                  <a:srgbClr val="434343"/>
                </a:solidFill>
                <a:latin typeface="Barlow"/>
                <a:ea typeface="Barlow"/>
                <a:cs typeface="Barlow"/>
                <a:sym typeface="Barlow"/>
              </a:defRPr>
            </a:lvl4pPr>
            <a:lvl5pPr indent="-361950" lvl="4" marL="2286000">
              <a:lnSpc>
                <a:spcPct val="100000"/>
              </a:lnSpc>
              <a:spcBef>
                <a:spcPts val="0"/>
              </a:spcBef>
              <a:spcAft>
                <a:spcPts val="0"/>
              </a:spcAft>
              <a:buClr>
                <a:srgbClr val="434343"/>
              </a:buClr>
              <a:buSzPts val="2100"/>
              <a:buFont typeface="Barlow"/>
              <a:buChar char="○"/>
              <a:defRPr sz="2100">
                <a:solidFill>
                  <a:srgbClr val="434343"/>
                </a:solidFill>
                <a:latin typeface="Barlow"/>
                <a:ea typeface="Barlow"/>
                <a:cs typeface="Barlow"/>
                <a:sym typeface="Barlow"/>
              </a:defRPr>
            </a:lvl5pPr>
            <a:lvl6pPr indent="-361950" lvl="5" marL="2743200">
              <a:lnSpc>
                <a:spcPct val="100000"/>
              </a:lnSpc>
              <a:spcBef>
                <a:spcPts val="0"/>
              </a:spcBef>
              <a:spcAft>
                <a:spcPts val="0"/>
              </a:spcAft>
              <a:buClr>
                <a:srgbClr val="434343"/>
              </a:buClr>
              <a:buSzPts val="2100"/>
              <a:buFont typeface="Barlow"/>
              <a:buChar char="■"/>
              <a:defRPr sz="2100">
                <a:solidFill>
                  <a:srgbClr val="434343"/>
                </a:solidFill>
                <a:latin typeface="Barlow"/>
                <a:ea typeface="Barlow"/>
                <a:cs typeface="Barlow"/>
                <a:sym typeface="Barlow"/>
              </a:defRPr>
            </a:lvl6pPr>
            <a:lvl7pPr indent="-361950" lvl="6" marL="3200400">
              <a:lnSpc>
                <a:spcPct val="100000"/>
              </a:lnSpc>
              <a:spcBef>
                <a:spcPts val="0"/>
              </a:spcBef>
              <a:spcAft>
                <a:spcPts val="0"/>
              </a:spcAft>
              <a:buClr>
                <a:srgbClr val="434343"/>
              </a:buClr>
              <a:buSzPts val="2100"/>
              <a:buFont typeface="Barlow"/>
              <a:buChar char="●"/>
              <a:defRPr sz="2100">
                <a:solidFill>
                  <a:srgbClr val="434343"/>
                </a:solidFill>
                <a:latin typeface="Barlow"/>
                <a:ea typeface="Barlow"/>
                <a:cs typeface="Barlow"/>
                <a:sym typeface="Barlow"/>
              </a:defRPr>
            </a:lvl7pPr>
            <a:lvl8pPr indent="-361950" lvl="7" marL="3657600">
              <a:lnSpc>
                <a:spcPct val="100000"/>
              </a:lnSpc>
              <a:spcBef>
                <a:spcPts val="0"/>
              </a:spcBef>
              <a:spcAft>
                <a:spcPts val="0"/>
              </a:spcAft>
              <a:buClr>
                <a:srgbClr val="434343"/>
              </a:buClr>
              <a:buSzPts val="2100"/>
              <a:buFont typeface="Barlow"/>
              <a:buChar char="○"/>
              <a:defRPr sz="2100">
                <a:solidFill>
                  <a:srgbClr val="434343"/>
                </a:solidFill>
                <a:latin typeface="Barlow"/>
                <a:ea typeface="Barlow"/>
                <a:cs typeface="Barlow"/>
                <a:sym typeface="Barlow"/>
              </a:defRPr>
            </a:lvl8pPr>
            <a:lvl9pPr indent="-361950" lvl="8" marL="4114800">
              <a:lnSpc>
                <a:spcPct val="100000"/>
              </a:lnSpc>
              <a:spcBef>
                <a:spcPts val="0"/>
              </a:spcBef>
              <a:spcAft>
                <a:spcPts val="0"/>
              </a:spcAft>
              <a:buClr>
                <a:srgbClr val="434343"/>
              </a:buClr>
              <a:buSzPts val="2100"/>
              <a:buFont typeface="Barlow"/>
              <a:buChar char="■"/>
              <a:defRPr sz="2100">
                <a:solidFill>
                  <a:srgbClr val="434343"/>
                </a:solidFill>
                <a:latin typeface="Barlow"/>
                <a:ea typeface="Barlow"/>
                <a:cs typeface="Barlow"/>
                <a:sym typeface="Barlow"/>
              </a:defRPr>
            </a:lvl9pPr>
          </a:lstStyle>
          <a:p/>
        </p:txBody>
      </p:sp>
      <p:sp>
        <p:nvSpPr>
          <p:cNvPr id="202" name="Google Shape;202;p24"/>
          <p:cNvSpPr txBox="1"/>
          <p:nvPr>
            <p:ph idx="5" type="body"/>
          </p:nvPr>
        </p:nvSpPr>
        <p:spPr>
          <a:xfrm>
            <a:off x="6990125" y="5410675"/>
            <a:ext cx="5007600" cy="3579900"/>
          </a:xfrm>
          <a:prstGeom prst="rect">
            <a:avLst/>
          </a:prstGeom>
        </p:spPr>
        <p:txBody>
          <a:bodyPr anchorCtr="0" anchor="t" bIns="190475" lIns="190475" spcFirstLastPara="1" rIns="190475" wrap="square" tIns="190475">
            <a:noAutofit/>
          </a:bodyPr>
          <a:lstStyle>
            <a:lvl1pPr indent="-400050" lvl="0" marL="457200">
              <a:lnSpc>
                <a:spcPct val="100000"/>
              </a:lnSpc>
              <a:spcBef>
                <a:spcPts val="0"/>
              </a:spcBef>
              <a:spcAft>
                <a:spcPts val="0"/>
              </a:spcAft>
              <a:buClr>
                <a:srgbClr val="434343"/>
              </a:buClr>
              <a:buSzPts val="2700"/>
              <a:buFont typeface="Barlow"/>
              <a:buChar char="●"/>
              <a:defRPr sz="2700">
                <a:solidFill>
                  <a:srgbClr val="434343"/>
                </a:solidFill>
                <a:latin typeface="Barlow"/>
                <a:ea typeface="Barlow"/>
                <a:cs typeface="Barlow"/>
                <a:sym typeface="Barlow"/>
              </a:defRPr>
            </a:lvl1pPr>
            <a:lvl2pPr indent="-361950" lvl="1" marL="914400">
              <a:lnSpc>
                <a:spcPct val="100000"/>
              </a:lnSpc>
              <a:spcBef>
                <a:spcPts val="0"/>
              </a:spcBef>
              <a:spcAft>
                <a:spcPts val="0"/>
              </a:spcAft>
              <a:buClr>
                <a:srgbClr val="434343"/>
              </a:buClr>
              <a:buSzPts val="2100"/>
              <a:buFont typeface="Barlow"/>
              <a:buChar char="○"/>
              <a:defRPr sz="2100">
                <a:solidFill>
                  <a:srgbClr val="434343"/>
                </a:solidFill>
                <a:latin typeface="Barlow"/>
                <a:ea typeface="Barlow"/>
                <a:cs typeface="Barlow"/>
                <a:sym typeface="Barlow"/>
              </a:defRPr>
            </a:lvl2pPr>
            <a:lvl3pPr indent="-361950" lvl="2" marL="1371600">
              <a:lnSpc>
                <a:spcPct val="100000"/>
              </a:lnSpc>
              <a:spcBef>
                <a:spcPts val="0"/>
              </a:spcBef>
              <a:spcAft>
                <a:spcPts val="0"/>
              </a:spcAft>
              <a:buClr>
                <a:srgbClr val="434343"/>
              </a:buClr>
              <a:buSzPts val="2100"/>
              <a:buFont typeface="Barlow"/>
              <a:buChar char="■"/>
              <a:defRPr sz="2100">
                <a:solidFill>
                  <a:srgbClr val="434343"/>
                </a:solidFill>
                <a:latin typeface="Barlow"/>
                <a:ea typeface="Barlow"/>
                <a:cs typeface="Barlow"/>
                <a:sym typeface="Barlow"/>
              </a:defRPr>
            </a:lvl3pPr>
            <a:lvl4pPr indent="-361950" lvl="3" marL="1828800">
              <a:lnSpc>
                <a:spcPct val="100000"/>
              </a:lnSpc>
              <a:spcBef>
                <a:spcPts val="0"/>
              </a:spcBef>
              <a:spcAft>
                <a:spcPts val="0"/>
              </a:spcAft>
              <a:buClr>
                <a:srgbClr val="434343"/>
              </a:buClr>
              <a:buSzPts val="2100"/>
              <a:buFont typeface="Barlow"/>
              <a:buChar char="●"/>
              <a:defRPr sz="2100">
                <a:solidFill>
                  <a:srgbClr val="434343"/>
                </a:solidFill>
                <a:latin typeface="Barlow"/>
                <a:ea typeface="Barlow"/>
                <a:cs typeface="Barlow"/>
                <a:sym typeface="Barlow"/>
              </a:defRPr>
            </a:lvl4pPr>
            <a:lvl5pPr indent="-361950" lvl="4" marL="2286000">
              <a:lnSpc>
                <a:spcPct val="100000"/>
              </a:lnSpc>
              <a:spcBef>
                <a:spcPts val="0"/>
              </a:spcBef>
              <a:spcAft>
                <a:spcPts val="0"/>
              </a:spcAft>
              <a:buClr>
                <a:srgbClr val="434343"/>
              </a:buClr>
              <a:buSzPts val="2100"/>
              <a:buFont typeface="Barlow"/>
              <a:buChar char="○"/>
              <a:defRPr sz="2100">
                <a:solidFill>
                  <a:srgbClr val="434343"/>
                </a:solidFill>
                <a:latin typeface="Barlow"/>
                <a:ea typeface="Barlow"/>
                <a:cs typeface="Barlow"/>
                <a:sym typeface="Barlow"/>
              </a:defRPr>
            </a:lvl5pPr>
            <a:lvl6pPr indent="-361950" lvl="5" marL="2743200">
              <a:lnSpc>
                <a:spcPct val="100000"/>
              </a:lnSpc>
              <a:spcBef>
                <a:spcPts val="0"/>
              </a:spcBef>
              <a:spcAft>
                <a:spcPts val="0"/>
              </a:spcAft>
              <a:buClr>
                <a:srgbClr val="434343"/>
              </a:buClr>
              <a:buSzPts val="2100"/>
              <a:buFont typeface="Barlow"/>
              <a:buChar char="■"/>
              <a:defRPr sz="2100">
                <a:solidFill>
                  <a:srgbClr val="434343"/>
                </a:solidFill>
                <a:latin typeface="Barlow"/>
                <a:ea typeface="Barlow"/>
                <a:cs typeface="Barlow"/>
                <a:sym typeface="Barlow"/>
              </a:defRPr>
            </a:lvl6pPr>
            <a:lvl7pPr indent="-361950" lvl="6" marL="3200400">
              <a:lnSpc>
                <a:spcPct val="100000"/>
              </a:lnSpc>
              <a:spcBef>
                <a:spcPts val="0"/>
              </a:spcBef>
              <a:spcAft>
                <a:spcPts val="0"/>
              </a:spcAft>
              <a:buClr>
                <a:srgbClr val="434343"/>
              </a:buClr>
              <a:buSzPts val="2100"/>
              <a:buFont typeface="Barlow"/>
              <a:buChar char="●"/>
              <a:defRPr sz="2100">
                <a:solidFill>
                  <a:srgbClr val="434343"/>
                </a:solidFill>
                <a:latin typeface="Barlow"/>
                <a:ea typeface="Barlow"/>
                <a:cs typeface="Barlow"/>
                <a:sym typeface="Barlow"/>
              </a:defRPr>
            </a:lvl7pPr>
            <a:lvl8pPr indent="-361950" lvl="7" marL="3657600">
              <a:lnSpc>
                <a:spcPct val="100000"/>
              </a:lnSpc>
              <a:spcBef>
                <a:spcPts val="0"/>
              </a:spcBef>
              <a:spcAft>
                <a:spcPts val="0"/>
              </a:spcAft>
              <a:buClr>
                <a:srgbClr val="434343"/>
              </a:buClr>
              <a:buSzPts val="2100"/>
              <a:buFont typeface="Barlow"/>
              <a:buChar char="○"/>
              <a:defRPr sz="2100">
                <a:solidFill>
                  <a:srgbClr val="434343"/>
                </a:solidFill>
                <a:latin typeface="Barlow"/>
                <a:ea typeface="Barlow"/>
                <a:cs typeface="Barlow"/>
                <a:sym typeface="Barlow"/>
              </a:defRPr>
            </a:lvl8pPr>
            <a:lvl9pPr indent="-361950" lvl="8" marL="4114800">
              <a:lnSpc>
                <a:spcPct val="100000"/>
              </a:lnSpc>
              <a:spcBef>
                <a:spcPts val="0"/>
              </a:spcBef>
              <a:spcAft>
                <a:spcPts val="0"/>
              </a:spcAft>
              <a:buClr>
                <a:srgbClr val="434343"/>
              </a:buClr>
              <a:buSzPts val="2100"/>
              <a:buFont typeface="Barlow"/>
              <a:buChar char="■"/>
              <a:defRPr sz="2100">
                <a:solidFill>
                  <a:srgbClr val="434343"/>
                </a:solidFill>
                <a:latin typeface="Barlow"/>
                <a:ea typeface="Barlow"/>
                <a:cs typeface="Barlow"/>
                <a:sym typeface="Barlow"/>
              </a:defRPr>
            </a:lvl9pPr>
          </a:lstStyle>
          <a:p/>
        </p:txBody>
      </p:sp>
      <p:sp>
        <p:nvSpPr>
          <p:cNvPr id="203" name="Google Shape;203;p24"/>
          <p:cNvSpPr txBox="1"/>
          <p:nvPr>
            <p:ph idx="6" type="body"/>
          </p:nvPr>
        </p:nvSpPr>
        <p:spPr>
          <a:xfrm>
            <a:off x="13162325" y="5410675"/>
            <a:ext cx="5007600" cy="3579900"/>
          </a:xfrm>
          <a:prstGeom prst="rect">
            <a:avLst/>
          </a:prstGeom>
        </p:spPr>
        <p:txBody>
          <a:bodyPr anchorCtr="0" anchor="t" bIns="190475" lIns="190475" spcFirstLastPara="1" rIns="190475" wrap="square" tIns="190475">
            <a:noAutofit/>
          </a:bodyPr>
          <a:lstStyle>
            <a:lvl1pPr indent="-400050" lvl="0" marL="457200">
              <a:lnSpc>
                <a:spcPct val="100000"/>
              </a:lnSpc>
              <a:spcBef>
                <a:spcPts val="0"/>
              </a:spcBef>
              <a:spcAft>
                <a:spcPts val="0"/>
              </a:spcAft>
              <a:buClr>
                <a:srgbClr val="434343"/>
              </a:buClr>
              <a:buSzPts val="2700"/>
              <a:buFont typeface="Barlow"/>
              <a:buChar char="●"/>
              <a:defRPr sz="2700">
                <a:solidFill>
                  <a:srgbClr val="434343"/>
                </a:solidFill>
                <a:latin typeface="Barlow"/>
                <a:ea typeface="Barlow"/>
                <a:cs typeface="Barlow"/>
                <a:sym typeface="Barlow"/>
              </a:defRPr>
            </a:lvl1pPr>
            <a:lvl2pPr indent="-361950" lvl="1" marL="914400">
              <a:lnSpc>
                <a:spcPct val="100000"/>
              </a:lnSpc>
              <a:spcBef>
                <a:spcPts val="0"/>
              </a:spcBef>
              <a:spcAft>
                <a:spcPts val="0"/>
              </a:spcAft>
              <a:buClr>
                <a:srgbClr val="434343"/>
              </a:buClr>
              <a:buSzPts val="2100"/>
              <a:buFont typeface="Barlow"/>
              <a:buChar char="○"/>
              <a:defRPr sz="2100">
                <a:solidFill>
                  <a:srgbClr val="434343"/>
                </a:solidFill>
                <a:latin typeface="Barlow"/>
                <a:ea typeface="Barlow"/>
                <a:cs typeface="Barlow"/>
                <a:sym typeface="Barlow"/>
              </a:defRPr>
            </a:lvl2pPr>
            <a:lvl3pPr indent="-361950" lvl="2" marL="1371600">
              <a:lnSpc>
                <a:spcPct val="100000"/>
              </a:lnSpc>
              <a:spcBef>
                <a:spcPts val="0"/>
              </a:spcBef>
              <a:spcAft>
                <a:spcPts val="0"/>
              </a:spcAft>
              <a:buClr>
                <a:srgbClr val="434343"/>
              </a:buClr>
              <a:buSzPts val="2100"/>
              <a:buFont typeface="Barlow"/>
              <a:buChar char="■"/>
              <a:defRPr sz="2100">
                <a:solidFill>
                  <a:srgbClr val="434343"/>
                </a:solidFill>
                <a:latin typeface="Barlow"/>
                <a:ea typeface="Barlow"/>
                <a:cs typeface="Barlow"/>
                <a:sym typeface="Barlow"/>
              </a:defRPr>
            </a:lvl3pPr>
            <a:lvl4pPr indent="-361950" lvl="3" marL="1828800">
              <a:lnSpc>
                <a:spcPct val="100000"/>
              </a:lnSpc>
              <a:spcBef>
                <a:spcPts val="0"/>
              </a:spcBef>
              <a:spcAft>
                <a:spcPts val="0"/>
              </a:spcAft>
              <a:buClr>
                <a:srgbClr val="434343"/>
              </a:buClr>
              <a:buSzPts val="2100"/>
              <a:buFont typeface="Barlow"/>
              <a:buChar char="●"/>
              <a:defRPr sz="2100">
                <a:solidFill>
                  <a:srgbClr val="434343"/>
                </a:solidFill>
                <a:latin typeface="Barlow"/>
                <a:ea typeface="Barlow"/>
                <a:cs typeface="Barlow"/>
                <a:sym typeface="Barlow"/>
              </a:defRPr>
            </a:lvl4pPr>
            <a:lvl5pPr indent="-361950" lvl="4" marL="2286000">
              <a:lnSpc>
                <a:spcPct val="100000"/>
              </a:lnSpc>
              <a:spcBef>
                <a:spcPts val="0"/>
              </a:spcBef>
              <a:spcAft>
                <a:spcPts val="0"/>
              </a:spcAft>
              <a:buClr>
                <a:srgbClr val="434343"/>
              </a:buClr>
              <a:buSzPts val="2100"/>
              <a:buFont typeface="Barlow"/>
              <a:buChar char="○"/>
              <a:defRPr sz="2100">
                <a:solidFill>
                  <a:srgbClr val="434343"/>
                </a:solidFill>
                <a:latin typeface="Barlow"/>
                <a:ea typeface="Barlow"/>
                <a:cs typeface="Barlow"/>
                <a:sym typeface="Barlow"/>
              </a:defRPr>
            </a:lvl5pPr>
            <a:lvl6pPr indent="-361950" lvl="5" marL="2743200">
              <a:lnSpc>
                <a:spcPct val="100000"/>
              </a:lnSpc>
              <a:spcBef>
                <a:spcPts val="0"/>
              </a:spcBef>
              <a:spcAft>
                <a:spcPts val="0"/>
              </a:spcAft>
              <a:buClr>
                <a:srgbClr val="434343"/>
              </a:buClr>
              <a:buSzPts val="2100"/>
              <a:buFont typeface="Barlow"/>
              <a:buChar char="■"/>
              <a:defRPr sz="2100">
                <a:solidFill>
                  <a:srgbClr val="434343"/>
                </a:solidFill>
                <a:latin typeface="Barlow"/>
                <a:ea typeface="Barlow"/>
                <a:cs typeface="Barlow"/>
                <a:sym typeface="Barlow"/>
              </a:defRPr>
            </a:lvl6pPr>
            <a:lvl7pPr indent="-361950" lvl="6" marL="3200400">
              <a:lnSpc>
                <a:spcPct val="100000"/>
              </a:lnSpc>
              <a:spcBef>
                <a:spcPts val="0"/>
              </a:spcBef>
              <a:spcAft>
                <a:spcPts val="0"/>
              </a:spcAft>
              <a:buClr>
                <a:srgbClr val="434343"/>
              </a:buClr>
              <a:buSzPts val="2100"/>
              <a:buFont typeface="Barlow"/>
              <a:buChar char="●"/>
              <a:defRPr sz="2100">
                <a:solidFill>
                  <a:srgbClr val="434343"/>
                </a:solidFill>
                <a:latin typeface="Barlow"/>
                <a:ea typeface="Barlow"/>
                <a:cs typeface="Barlow"/>
                <a:sym typeface="Barlow"/>
              </a:defRPr>
            </a:lvl7pPr>
            <a:lvl8pPr indent="-361950" lvl="7" marL="3657600">
              <a:lnSpc>
                <a:spcPct val="100000"/>
              </a:lnSpc>
              <a:spcBef>
                <a:spcPts val="0"/>
              </a:spcBef>
              <a:spcAft>
                <a:spcPts val="0"/>
              </a:spcAft>
              <a:buClr>
                <a:srgbClr val="434343"/>
              </a:buClr>
              <a:buSzPts val="2100"/>
              <a:buFont typeface="Barlow"/>
              <a:buChar char="○"/>
              <a:defRPr sz="2100">
                <a:solidFill>
                  <a:srgbClr val="434343"/>
                </a:solidFill>
                <a:latin typeface="Barlow"/>
                <a:ea typeface="Barlow"/>
                <a:cs typeface="Barlow"/>
                <a:sym typeface="Barlow"/>
              </a:defRPr>
            </a:lvl8pPr>
            <a:lvl9pPr indent="-361950" lvl="8" marL="4114800">
              <a:lnSpc>
                <a:spcPct val="100000"/>
              </a:lnSpc>
              <a:spcBef>
                <a:spcPts val="0"/>
              </a:spcBef>
              <a:spcAft>
                <a:spcPts val="0"/>
              </a:spcAft>
              <a:buClr>
                <a:srgbClr val="434343"/>
              </a:buClr>
              <a:buSzPts val="2100"/>
              <a:buFont typeface="Barlow"/>
              <a:buChar char="■"/>
              <a:defRPr sz="2100">
                <a:solidFill>
                  <a:srgbClr val="434343"/>
                </a:solidFill>
                <a:latin typeface="Barlow"/>
                <a:ea typeface="Barlow"/>
                <a:cs typeface="Barlow"/>
                <a:sym typeface="Barlow"/>
              </a:defRPr>
            </a:lvl9pPr>
          </a:lstStyle>
          <a:p/>
        </p:txBody>
      </p:sp>
      <p:sp>
        <p:nvSpPr>
          <p:cNvPr id="204" name="Google Shape;204;p24"/>
          <p:cNvSpPr/>
          <p:nvPr>
            <p:ph idx="7" type="pic"/>
          </p:nvPr>
        </p:nvSpPr>
        <p:spPr>
          <a:xfrm>
            <a:off x="11802775" y="594400"/>
            <a:ext cx="6695700" cy="2340600"/>
          </a:xfrm>
          <a:prstGeom prst="roundRect">
            <a:avLst>
              <a:gd fmla="val 5390" name="adj"/>
            </a:avLst>
          </a:prstGeom>
          <a:noFill/>
          <a:ln>
            <a:noFill/>
          </a:ln>
        </p:spPr>
      </p:sp>
      <p:pic>
        <p:nvPicPr>
          <p:cNvPr id="205" name="Google Shape;205;p24"/>
          <p:cNvPicPr preferRelativeResize="0"/>
          <p:nvPr/>
        </p:nvPicPr>
        <p:blipFill rotWithShape="1">
          <a:blip r:embed="rId4">
            <a:alphaModFix/>
          </a:blip>
          <a:srcRect b="79" l="0" r="0" t="79"/>
          <a:stretch/>
        </p:blipFill>
        <p:spPr>
          <a:xfrm>
            <a:off x="14456838" y="9811645"/>
            <a:ext cx="644476" cy="643455"/>
          </a:xfrm>
          <a:prstGeom prst="rect">
            <a:avLst/>
          </a:prstGeom>
          <a:noFill/>
          <a:ln>
            <a:noFill/>
          </a:ln>
        </p:spPr>
      </p:pic>
      <p:sp>
        <p:nvSpPr>
          <p:cNvPr id="206" name="Google Shape;206;p24"/>
          <p:cNvSpPr txBox="1"/>
          <p:nvPr/>
        </p:nvSpPr>
        <p:spPr>
          <a:xfrm>
            <a:off x="14942027" y="9917825"/>
            <a:ext cx="2437500" cy="446400"/>
          </a:xfrm>
          <a:prstGeom prst="rect">
            <a:avLst/>
          </a:prstGeom>
          <a:noFill/>
          <a:ln>
            <a:noFill/>
          </a:ln>
        </p:spPr>
        <p:txBody>
          <a:bodyPr anchorCtr="0" anchor="t" bIns="91400" lIns="91400" spcFirstLastPara="1" rIns="91400" wrap="square" tIns="91400">
            <a:spAutoFit/>
          </a:bodyPr>
          <a:lstStyle/>
          <a:p>
            <a:pPr indent="0" lvl="0" marL="0" rtl="0" algn="ctr">
              <a:spcBef>
                <a:spcPts val="0"/>
              </a:spcBef>
              <a:spcAft>
                <a:spcPts val="0"/>
              </a:spcAft>
              <a:buNone/>
            </a:pPr>
            <a:r>
              <a:rPr b="1" lang="en" sz="1700">
                <a:solidFill>
                  <a:srgbClr val="434343"/>
                </a:solidFill>
                <a:latin typeface="Barlow"/>
                <a:ea typeface="Barlow"/>
                <a:cs typeface="Barlow"/>
                <a:sym typeface="Barlow"/>
              </a:rPr>
              <a:t>Department of Health</a:t>
            </a:r>
            <a:endParaRPr b="1" sz="1700">
              <a:solidFill>
                <a:srgbClr val="434343"/>
              </a:solidFill>
              <a:latin typeface="Barlow"/>
              <a:ea typeface="Barlow"/>
              <a:cs typeface="Barlow"/>
              <a:sym typeface="Barlow"/>
            </a:endParaRPr>
          </a:p>
        </p:txBody>
      </p:sp>
      <p:sp>
        <p:nvSpPr>
          <p:cNvPr id="207" name="Google Shape;207;p24"/>
          <p:cNvSpPr txBox="1"/>
          <p:nvPr/>
        </p:nvSpPr>
        <p:spPr>
          <a:xfrm>
            <a:off x="15101327" y="10134725"/>
            <a:ext cx="2437500" cy="415500"/>
          </a:xfrm>
          <a:prstGeom prst="rect">
            <a:avLst/>
          </a:prstGeom>
          <a:noFill/>
          <a:ln>
            <a:noFill/>
          </a:ln>
        </p:spPr>
        <p:txBody>
          <a:bodyPr anchorCtr="0" anchor="t" bIns="91400" lIns="91400" spcFirstLastPara="1" rIns="91400" wrap="square" tIns="91400">
            <a:spAutoFit/>
          </a:bodyPr>
          <a:lstStyle/>
          <a:p>
            <a:pPr indent="0" lvl="0" marL="0" rtl="0" algn="l">
              <a:spcBef>
                <a:spcPts val="0"/>
              </a:spcBef>
              <a:spcAft>
                <a:spcPts val="0"/>
              </a:spcAft>
              <a:buNone/>
            </a:pPr>
            <a:r>
              <a:rPr lang="en" sz="1500">
                <a:solidFill>
                  <a:srgbClr val="434343"/>
                </a:solidFill>
                <a:latin typeface="Barlow Medium"/>
                <a:ea typeface="Barlow Medium"/>
                <a:cs typeface="Barlow Medium"/>
                <a:sym typeface="Barlow Medium"/>
              </a:rPr>
              <a:t>/doh.gov.ph</a:t>
            </a:r>
            <a:endParaRPr sz="1500">
              <a:solidFill>
                <a:srgbClr val="434343"/>
              </a:solidFill>
              <a:latin typeface="Barlow Medium"/>
              <a:ea typeface="Barlow Medium"/>
              <a:cs typeface="Barlow Medium"/>
              <a:sym typeface="Barlow Medium"/>
            </a:endParaRPr>
          </a:p>
        </p:txBody>
      </p:sp>
      <p:sp>
        <p:nvSpPr>
          <p:cNvPr id="208" name="Google Shape;208;p24"/>
          <p:cNvSpPr txBox="1"/>
          <p:nvPr/>
        </p:nvSpPr>
        <p:spPr>
          <a:xfrm>
            <a:off x="14865825" y="9765425"/>
            <a:ext cx="2437500" cy="369300"/>
          </a:xfrm>
          <a:prstGeom prst="rect">
            <a:avLst/>
          </a:prstGeom>
          <a:noFill/>
          <a:ln>
            <a:noFill/>
          </a:ln>
        </p:spPr>
        <p:txBody>
          <a:bodyPr anchorCtr="0" anchor="t" bIns="91400" lIns="91400" spcFirstLastPara="1" rIns="91400" wrap="square" tIns="91400">
            <a:spAutoFit/>
          </a:bodyPr>
          <a:lstStyle/>
          <a:p>
            <a:pPr indent="0" lvl="0" marL="0" rtl="0" algn="ctr">
              <a:spcBef>
                <a:spcPts val="0"/>
              </a:spcBef>
              <a:spcAft>
                <a:spcPts val="0"/>
              </a:spcAft>
              <a:buNone/>
            </a:pPr>
            <a:r>
              <a:rPr lang="en" sz="1200">
                <a:solidFill>
                  <a:srgbClr val="434343"/>
                </a:solidFill>
                <a:latin typeface="Barlow Medium"/>
                <a:ea typeface="Barlow Medium"/>
                <a:cs typeface="Barlow Medium"/>
                <a:sym typeface="Barlow Medium"/>
              </a:rPr>
              <a:t>Republic of the Philippines</a:t>
            </a:r>
            <a:endParaRPr sz="1200">
              <a:solidFill>
                <a:srgbClr val="434343"/>
              </a:solidFill>
              <a:latin typeface="Barlow Medium"/>
              <a:ea typeface="Barlow Medium"/>
              <a:cs typeface="Barlow Medium"/>
              <a:sym typeface="Barlow Medium"/>
            </a:endParaRPr>
          </a:p>
        </p:txBody>
      </p:sp>
      <p:pic>
        <p:nvPicPr>
          <p:cNvPr id="209" name="Google Shape;209;p24"/>
          <p:cNvPicPr preferRelativeResize="0"/>
          <p:nvPr/>
        </p:nvPicPr>
        <p:blipFill rotWithShape="1">
          <a:blip r:embed="rId5">
            <a:alphaModFix/>
          </a:blip>
          <a:srcRect b="9206" l="41673" r="0" t="0"/>
          <a:stretch/>
        </p:blipFill>
        <p:spPr>
          <a:xfrm>
            <a:off x="1385375" y="9800349"/>
            <a:ext cx="353995" cy="644500"/>
          </a:xfrm>
          <a:prstGeom prst="rect">
            <a:avLst/>
          </a:prstGeom>
          <a:noFill/>
          <a:ln>
            <a:noFill/>
          </a:ln>
        </p:spPr>
      </p:pic>
      <p:pic>
        <p:nvPicPr>
          <p:cNvPr id="210" name="Google Shape;210;p24"/>
          <p:cNvPicPr preferRelativeResize="0"/>
          <p:nvPr/>
        </p:nvPicPr>
        <p:blipFill>
          <a:blip r:embed="rId6">
            <a:alphaModFix/>
          </a:blip>
          <a:stretch>
            <a:fillRect/>
          </a:stretch>
        </p:blipFill>
        <p:spPr>
          <a:xfrm>
            <a:off x="1780450" y="9917825"/>
            <a:ext cx="1174358" cy="526077"/>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Photo Slide">
  <p:cSld name="ONE_COLUMN_TEXT">
    <p:bg>
      <p:bgPr>
        <a:blipFill>
          <a:blip r:embed="rId2">
            <a:alphaModFix/>
          </a:blip>
          <a:stretch>
            <a:fillRect/>
          </a:stretch>
        </a:blipFill>
      </p:bgPr>
    </p:bg>
    <p:spTree>
      <p:nvGrpSpPr>
        <p:cNvPr id="211" name="Shape 211"/>
        <p:cNvGrpSpPr/>
        <p:nvPr/>
      </p:nvGrpSpPr>
      <p:grpSpPr>
        <a:xfrm>
          <a:off x="0" y="0"/>
          <a:ext cx="0" cy="0"/>
          <a:chOff x="0" y="0"/>
          <a:chExt cx="0" cy="0"/>
        </a:xfrm>
      </p:grpSpPr>
      <p:sp>
        <p:nvSpPr>
          <p:cNvPr id="212" name="Google Shape;212;p25"/>
          <p:cNvSpPr/>
          <p:nvPr>
            <p:ph idx="2" type="pic"/>
          </p:nvPr>
        </p:nvSpPr>
        <p:spPr>
          <a:xfrm>
            <a:off x="12629800" y="-1349350"/>
            <a:ext cx="4697400" cy="6518100"/>
          </a:xfrm>
          <a:prstGeom prst="roundRect">
            <a:avLst>
              <a:gd fmla="val 4494" name="adj"/>
            </a:avLst>
          </a:prstGeom>
          <a:noFill/>
          <a:ln>
            <a:noFill/>
          </a:ln>
          <a:effectLst>
            <a:outerShdw blurRad="328613" rotWithShape="0" algn="bl" dir="5400000" dist="180975">
              <a:srgbClr val="000000">
                <a:alpha val="24000"/>
              </a:srgbClr>
            </a:outerShdw>
          </a:effectLst>
        </p:spPr>
      </p:sp>
      <p:sp>
        <p:nvSpPr>
          <p:cNvPr id="213" name="Google Shape;213;p25"/>
          <p:cNvSpPr/>
          <p:nvPr>
            <p:ph idx="3" type="pic"/>
          </p:nvPr>
        </p:nvSpPr>
        <p:spPr>
          <a:xfrm>
            <a:off x="8525475" y="2569275"/>
            <a:ext cx="4785000" cy="6518100"/>
          </a:xfrm>
          <a:prstGeom prst="roundRect">
            <a:avLst>
              <a:gd fmla="val 4494" name="adj"/>
            </a:avLst>
          </a:prstGeom>
          <a:noFill/>
          <a:ln>
            <a:noFill/>
          </a:ln>
          <a:effectLst>
            <a:outerShdw blurRad="328613" rotWithShape="0" algn="bl" dir="5400000" dist="180975">
              <a:srgbClr val="000000">
                <a:alpha val="24000"/>
              </a:srgbClr>
            </a:outerShdw>
          </a:effectLst>
        </p:spPr>
      </p:sp>
      <p:sp>
        <p:nvSpPr>
          <p:cNvPr id="214" name="Google Shape;214;p25"/>
          <p:cNvSpPr/>
          <p:nvPr>
            <p:ph idx="4" type="pic"/>
          </p:nvPr>
        </p:nvSpPr>
        <p:spPr>
          <a:xfrm>
            <a:off x="12626600" y="5617400"/>
            <a:ext cx="4989900" cy="6518100"/>
          </a:xfrm>
          <a:prstGeom prst="roundRect">
            <a:avLst>
              <a:gd fmla="val 4494" name="adj"/>
            </a:avLst>
          </a:prstGeom>
          <a:noFill/>
          <a:ln>
            <a:noFill/>
          </a:ln>
          <a:effectLst>
            <a:outerShdw blurRad="328613" rotWithShape="0" algn="bl" dir="5400000" dist="180975">
              <a:srgbClr val="000000">
                <a:alpha val="24000"/>
              </a:srgbClr>
            </a:outerShdw>
          </a:effectLst>
        </p:spPr>
      </p:sp>
      <p:sp>
        <p:nvSpPr>
          <p:cNvPr id="215" name="Google Shape;215;p25"/>
          <p:cNvSpPr txBox="1"/>
          <p:nvPr>
            <p:ph idx="12" type="sldNum"/>
          </p:nvPr>
        </p:nvSpPr>
        <p:spPr>
          <a:xfrm>
            <a:off x="17616799" y="9715025"/>
            <a:ext cx="882000" cy="819900"/>
          </a:xfrm>
          <a:prstGeom prst="rect">
            <a:avLst/>
          </a:prstGeom>
        </p:spPr>
        <p:txBody>
          <a:bodyPr anchorCtr="0" anchor="ctr" bIns="190475" lIns="190475" spcFirstLastPara="1" rIns="190475" wrap="square" tIns="190475">
            <a:normAutofit/>
          </a:bodyPr>
          <a:lstStyle>
            <a:lvl1pPr lvl="0">
              <a:buNone/>
              <a:defRPr>
                <a:solidFill>
                  <a:srgbClr val="434343"/>
                </a:solidFill>
                <a:latin typeface="Barlow"/>
                <a:ea typeface="Barlow"/>
                <a:cs typeface="Barlow"/>
                <a:sym typeface="Barlow"/>
              </a:defRPr>
            </a:lvl1pPr>
            <a:lvl2pPr lvl="1">
              <a:buNone/>
              <a:defRPr>
                <a:solidFill>
                  <a:srgbClr val="434343"/>
                </a:solidFill>
                <a:latin typeface="Barlow"/>
                <a:ea typeface="Barlow"/>
                <a:cs typeface="Barlow"/>
                <a:sym typeface="Barlow"/>
              </a:defRPr>
            </a:lvl2pPr>
            <a:lvl3pPr lvl="2">
              <a:buNone/>
              <a:defRPr>
                <a:solidFill>
                  <a:srgbClr val="434343"/>
                </a:solidFill>
                <a:latin typeface="Barlow"/>
                <a:ea typeface="Barlow"/>
                <a:cs typeface="Barlow"/>
                <a:sym typeface="Barlow"/>
              </a:defRPr>
            </a:lvl3pPr>
            <a:lvl4pPr lvl="3">
              <a:buNone/>
              <a:defRPr>
                <a:solidFill>
                  <a:srgbClr val="434343"/>
                </a:solidFill>
                <a:latin typeface="Barlow"/>
                <a:ea typeface="Barlow"/>
                <a:cs typeface="Barlow"/>
                <a:sym typeface="Barlow"/>
              </a:defRPr>
            </a:lvl4pPr>
            <a:lvl5pPr lvl="4">
              <a:buNone/>
              <a:defRPr>
                <a:solidFill>
                  <a:srgbClr val="434343"/>
                </a:solidFill>
                <a:latin typeface="Barlow"/>
                <a:ea typeface="Barlow"/>
                <a:cs typeface="Barlow"/>
                <a:sym typeface="Barlow"/>
              </a:defRPr>
            </a:lvl5pPr>
            <a:lvl6pPr lvl="5">
              <a:buNone/>
              <a:defRPr>
                <a:solidFill>
                  <a:srgbClr val="434343"/>
                </a:solidFill>
                <a:latin typeface="Barlow"/>
                <a:ea typeface="Barlow"/>
                <a:cs typeface="Barlow"/>
                <a:sym typeface="Barlow"/>
              </a:defRPr>
            </a:lvl6pPr>
            <a:lvl7pPr lvl="6">
              <a:buNone/>
              <a:defRPr>
                <a:solidFill>
                  <a:srgbClr val="434343"/>
                </a:solidFill>
                <a:latin typeface="Barlow"/>
                <a:ea typeface="Barlow"/>
                <a:cs typeface="Barlow"/>
                <a:sym typeface="Barlow"/>
              </a:defRPr>
            </a:lvl7pPr>
            <a:lvl8pPr lvl="7">
              <a:buNone/>
              <a:defRPr>
                <a:solidFill>
                  <a:srgbClr val="434343"/>
                </a:solidFill>
                <a:latin typeface="Barlow"/>
                <a:ea typeface="Barlow"/>
                <a:cs typeface="Barlow"/>
                <a:sym typeface="Barlow"/>
              </a:defRPr>
            </a:lvl8pPr>
            <a:lvl9pPr lvl="8">
              <a:buNone/>
              <a:defRPr>
                <a:solidFill>
                  <a:srgbClr val="434343"/>
                </a:solidFill>
                <a:latin typeface="Barlow"/>
                <a:ea typeface="Barlow"/>
                <a:cs typeface="Barlow"/>
                <a:sym typeface="Barlow"/>
              </a:defRPr>
            </a:lvl9pPr>
          </a:lstStyle>
          <a:p>
            <a:pPr indent="0" lvl="0" marL="0" rtl="0" algn="r">
              <a:spcBef>
                <a:spcPts val="0"/>
              </a:spcBef>
              <a:spcAft>
                <a:spcPts val="0"/>
              </a:spcAft>
              <a:buNone/>
            </a:pPr>
            <a:fld id="{00000000-1234-1234-1234-123412341234}" type="slidenum">
              <a:rPr lang="en"/>
              <a:t>‹#›</a:t>
            </a:fld>
            <a:endParaRPr/>
          </a:p>
        </p:txBody>
      </p:sp>
      <p:pic>
        <p:nvPicPr>
          <p:cNvPr id="216" name="Google Shape;216;p25"/>
          <p:cNvPicPr preferRelativeResize="0"/>
          <p:nvPr/>
        </p:nvPicPr>
        <p:blipFill>
          <a:blip r:embed="rId3">
            <a:alphaModFix/>
          </a:blip>
          <a:stretch>
            <a:fillRect/>
          </a:stretch>
        </p:blipFill>
        <p:spPr>
          <a:xfrm>
            <a:off x="658725" y="9799400"/>
            <a:ext cx="644480" cy="644500"/>
          </a:xfrm>
          <a:prstGeom prst="rect">
            <a:avLst/>
          </a:prstGeom>
          <a:noFill/>
          <a:ln>
            <a:noFill/>
          </a:ln>
        </p:spPr>
      </p:pic>
      <p:sp>
        <p:nvSpPr>
          <p:cNvPr id="217" name="Google Shape;217;p25"/>
          <p:cNvSpPr txBox="1"/>
          <p:nvPr>
            <p:ph type="title"/>
          </p:nvPr>
        </p:nvSpPr>
        <p:spPr>
          <a:xfrm>
            <a:off x="601550" y="1497875"/>
            <a:ext cx="8958000" cy="2277600"/>
          </a:xfrm>
          <a:prstGeom prst="rect">
            <a:avLst/>
          </a:prstGeom>
        </p:spPr>
        <p:txBody>
          <a:bodyPr anchorCtr="0" anchor="t" bIns="190475" lIns="190475" spcFirstLastPara="1" rIns="190475" wrap="square" tIns="190475">
            <a:normAutofit/>
          </a:bodyPr>
          <a:lstStyle>
            <a:lvl1pPr lvl="0">
              <a:lnSpc>
                <a:spcPct val="80000"/>
              </a:lnSpc>
              <a:spcBef>
                <a:spcPts val="0"/>
              </a:spcBef>
              <a:spcAft>
                <a:spcPts val="0"/>
              </a:spcAft>
              <a:buClr>
                <a:srgbClr val="434343"/>
              </a:buClr>
              <a:buSzPts val="10000"/>
              <a:buFont typeface="Barlow"/>
              <a:buNone/>
              <a:defRPr b="1" sz="10000">
                <a:solidFill>
                  <a:srgbClr val="434343"/>
                </a:solidFill>
                <a:latin typeface="Barlow"/>
                <a:ea typeface="Barlow"/>
                <a:cs typeface="Barlow"/>
                <a:sym typeface="Barlow"/>
              </a:defRPr>
            </a:lvl1pPr>
            <a:lvl2pPr lvl="1">
              <a:lnSpc>
                <a:spcPct val="90000"/>
              </a:lnSpc>
              <a:spcBef>
                <a:spcPts val="0"/>
              </a:spcBef>
              <a:spcAft>
                <a:spcPts val="0"/>
              </a:spcAft>
              <a:buSzPts val="5800"/>
              <a:buNone/>
              <a:defRPr/>
            </a:lvl2pPr>
            <a:lvl3pPr lvl="2">
              <a:lnSpc>
                <a:spcPct val="90000"/>
              </a:lnSpc>
              <a:spcBef>
                <a:spcPts val="0"/>
              </a:spcBef>
              <a:spcAft>
                <a:spcPts val="0"/>
              </a:spcAft>
              <a:buSzPts val="5800"/>
              <a:buNone/>
              <a:defRPr/>
            </a:lvl3pPr>
            <a:lvl4pPr lvl="3">
              <a:lnSpc>
                <a:spcPct val="90000"/>
              </a:lnSpc>
              <a:spcBef>
                <a:spcPts val="0"/>
              </a:spcBef>
              <a:spcAft>
                <a:spcPts val="0"/>
              </a:spcAft>
              <a:buSzPts val="5800"/>
              <a:buNone/>
              <a:defRPr/>
            </a:lvl4pPr>
            <a:lvl5pPr lvl="4">
              <a:lnSpc>
                <a:spcPct val="90000"/>
              </a:lnSpc>
              <a:spcBef>
                <a:spcPts val="0"/>
              </a:spcBef>
              <a:spcAft>
                <a:spcPts val="0"/>
              </a:spcAft>
              <a:buSzPts val="5800"/>
              <a:buNone/>
              <a:defRPr/>
            </a:lvl5pPr>
            <a:lvl6pPr lvl="5">
              <a:lnSpc>
                <a:spcPct val="90000"/>
              </a:lnSpc>
              <a:spcBef>
                <a:spcPts val="0"/>
              </a:spcBef>
              <a:spcAft>
                <a:spcPts val="0"/>
              </a:spcAft>
              <a:buSzPts val="5800"/>
              <a:buNone/>
              <a:defRPr/>
            </a:lvl6pPr>
            <a:lvl7pPr lvl="6">
              <a:lnSpc>
                <a:spcPct val="90000"/>
              </a:lnSpc>
              <a:spcBef>
                <a:spcPts val="0"/>
              </a:spcBef>
              <a:spcAft>
                <a:spcPts val="0"/>
              </a:spcAft>
              <a:buSzPts val="5800"/>
              <a:buNone/>
              <a:defRPr/>
            </a:lvl7pPr>
            <a:lvl8pPr lvl="7">
              <a:lnSpc>
                <a:spcPct val="90000"/>
              </a:lnSpc>
              <a:spcBef>
                <a:spcPts val="0"/>
              </a:spcBef>
              <a:spcAft>
                <a:spcPts val="0"/>
              </a:spcAft>
              <a:buSzPts val="5800"/>
              <a:buNone/>
              <a:defRPr/>
            </a:lvl8pPr>
            <a:lvl9pPr lvl="8">
              <a:lnSpc>
                <a:spcPct val="90000"/>
              </a:lnSpc>
              <a:spcBef>
                <a:spcPts val="0"/>
              </a:spcBef>
              <a:spcAft>
                <a:spcPts val="0"/>
              </a:spcAft>
              <a:buSzPts val="5800"/>
              <a:buNone/>
              <a:defRPr/>
            </a:lvl9pPr>
          </a:lstStyle>
          <a:p/>
        </p:txBody>
      </p:sp>
      <p:sp>
        <p:nvSpPr>
          <p:cNvPr id="218" name="Google Shape;218;p25"/>
          <p:cNvSpPr txBox="1"/>
          <p:nvPr>
            <p:ph idx="1" type="body"/>
          </p:nvPr>
        </p:nvSpPr>
        <p:spPr>
          <a:xfrm>
            <a:off x="665525" y="4396025"/>
            <a:ext cx="8112000" cy="4029300"/>
          </a:xfrm>
          <a:prstGeom prst="rect">
            <a:avLst/>
          </a:prstGeom>
        </p:spPr>
        <p:txBody>
          <a:bodyPr anchorCtr="0" anchor="t" bIns="190475" lIns="190475" spcFirstLastPara="1" rIns="190475" wrap="square" tIns="190475">
            <a:noAutofit/>
          </a:bodyPr>
          <a:lstStyle>
            <a:lvl1pPr indent="-425450" lvl="0" marL="457200">
              <a:lnSpc>
                <a:spcPct val="100000"/>
              </a:lnSpc>
              <a:spcBef>
                <a:spcPts val="0"/>
              </a:spcBef>
              <a:spcAft>
                <a:spcPts val="0"/>
              </a:spcAft>
              <a:buClr>
                <a:srgbClr val="434343"/>
              </a:buClr>
              <a:buSzPts val="3100"/>
              <a:buFont typeface="Barlow"/>
              <a:buChar char="●"/>
              <a:defRPr sz="3100">
                <a:solidFill>
                  <a:srgbClr val="434343"/>
                </a:solidFill>
                <a:latin typeface="Barlow"/>
                <a:ea typeface="Barlow"/>
                <a:cs typeface="Barlow"/>
                <a:sym typeface="Barlow"/>
              </a:defRPr>
            </a:lvl1pPr>
            <a:lvl2pPr indent="-387350" lvl="1" marL="9144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2pPr>
            <a:lvl3pPr indent="-387350" lvl="2" marL="13716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3pPr>
            <a:lvl4pPr indent="-387350" lvl="3" marL="18288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4pPr>
            <a:lvl5pPr indent="-387350" lvl="4" marL="22860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5pPr>
            <a:lvl6pPr indent="-387350" lvl="5" marL="27432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6pPr>
            <a:lvl7pPr indent="-387350" lvl="6" marL="32004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7pPr>
            <a:lvl8pPr indent="-387350" lvl="7" marL="36576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8pPr>
            <a:lvl9pPr indent="-387350" lvl="8" marL="4114800">
              <a:lnSpc>
                <a:spcPct val="100000"/>
              </a:lnSpc>
              <a:spcBef>
                <a:spcPts val="0"/>
              </a:spcBef>
              <a:spcAft>
                <a:spcPts val="0"/>
              </a:spcAft>
              <a:buClr>
                <a:srgbClr val="434343"/>
              </a:buClr>
              <a:buSzPts val="2500"/>
              <a:buFont typeface="Barlow"/>
              <a:buChar char="■"/>
              <a:defRPr sz="2500">
                <a:solidFill>
                  <a:srgbClr val="434343"/>
                </a:solidFill>
                <a:latin typeface="Barlow"/>
                <a:ea typeface="Barlow"/>
                <a:cs typeface="Barlow"/>
                <a:sym typeface="Barlow"/>
              </a:defRPr>
            </a:lvl9pPr>
          </a:lstStyle>
          <a:p/>
        </p:txBody>
      </p:sp>
      <p:pic>
        <p:nvPicPr>
          <p:cNvPr id="219" name="Google Shape;219;p25"/>
          <p:cNvPicPr preferRelativeResize="0"/>
          <p:nvPr/>
        </p:nvPicPr>
        <p:blipFill rotWithShape="1">
          <a:blip r:embed="rId4">
            <a:alphaModFix/>
          </a:blip>
          <a:srcRect b="79" l="0" r="0" t="79"/>
          <a:stretch/>
        </p:blipFill>
        <p:spPr>
          <a:xfrm>
            <a:off x="8665638" y="9811645"/>
            <a:ext cx="644476" cy="643455"/>
          </a:xfrm>
          <a:prstGeom prst="rect">
            <a:avLst/>
          </a:prstGeom>
          <a:noFill/>
          <a:ln>
            <a:noFill/>
          </a:ln>
        </p:spPr>
      </p:pic>
      <p:sp>
        <p:nvSpPr>
          <p:cNvPr id="220" name="Google Shape;220;p25"/>
          <p:cNvSpPr txBox="1"/>
          <p:nvPr/>
        </p:nvSpPr>
        <p:spPr>
          <a:xfrm>
            <a:off x="9150827" y="9917825"/>
            <a:ext cx="2437500" cy="446400"/>
          </a:xfrm>
          <a:prstGeom prst="rect">
            <a:avLst/>
          </a:prstGeom>
          <a:noFill/>
          <a:ln>
            <a:noFill/>
          </a:ln>
        </p:spPr>
        <p:txBody>
          <a:bodyPr anchorCtr="0" anchor="t" bIns="91400" lIns="91400" spcFirstLastPara="1" rIns="91400" wrap="square" tIns="91400">
            <a:spAutoFit/>
          </a:bodyPr>
          <a:lstStyle/>
          <a:p>
            <a:pPr indent="0" lvl="0" marL="0" rtl="0" algn="ctr">
              <a:spcBef>
                <a:spcPts val="0"/>
              </a:spcBef>
              <a:spcAft>
                <a:spcPts val="0"/>
              </a:spcAft>
              <a:buNone/>
            </a:pPr>
            <a:r>
              <a:rPr b="1" lang="en" sz="1700">
                <a:solidFill>
                  <a:srgbClr val="434343"/>
                </a:solidFill>
                <a:latin typeface="Barlow"/>
                <a:ea typeface="Barlow"/>
                <a:cs typeface="Barlow"/>
                <a:sym typeface="Barlow"/>
              </a:rPr>
              <a:t>Department of Health</a:t>
            </a:r>
            <a:endParaRPr b="1" sz="1700">
              <a:solidFill>
                <a:srgbClr val="434343"/>
              </a:solidFill>
              <a:latin typeface="Barlow"/>
              <a:ea typeface="Barlow"/>
              <a:cs typeface="Barlow"/>
              <a:sym typeface="Barlow"/>
            </a:endParaRPr>
          </a:p>
        </p:txBody>
      </p:sp>
      <p:sp>
        <p:nvSpPr>
          <p:cNvPr id="221" name="Google Shape;221;p25"/>
          <p:cNvSpPr txBox="1"/>
          <p:nvPr/>
        </p:nvSpPr>
        <p:spPr>
          <a:xfrm>
            <a:off x="9310127" y="10134725"/>
            <a:ext cx="2437500" cy="415500"/>
          </a:xfrm>
          <a:prstGeom prst="rect">
            <a:avLst/>
          </a:prstGeom>
          <a:noFill/>
          <a:ln>
            <a:noFill/>
          </a:ln>
        </p:spPr>
        <p:txBody>
          <a:bodyPr anchorCtr="0" anchor="t" bIns="91400" lIns="91400" spcFirstLastPara="1" rIns="91400" wrap="square" tIns="91400">
            <a:spAutoFit/>
          </a:bodyPr>
          <a:lstStyle/>
          <a:p>
            <a:pPr indent="0" lvl="0" marL="0" rtl="0" algn="l">
              <a:spcBef>
                <a:spcPts val="0"/>
              </a:spcBef>
              <a:spcAft>
                <a:spcPts val="0"/>
              </a:spcAft>
              <a:buNone/>
            </a:pPr>
            <a:r>
              <a:rPr lang="en" sz="1500">
                <a:solidFill>
                  <a:srgbClr val="434343"/>
                </a:solidFill>
                <a:latin typeface="Barlow Medium"/>
                <a:ea typeface="Barlow Medium"/>
                <a:cs typeface="Barlow Medium"/>
                <a:sym typeface="Barlow Medium"/>
              </a:rPr>
              <a:t>/doh.gov.ph</a:t>
            </a:r>
            <a:endParaRPr sz="1500">
              <a:solidFill>
                <a:srgbClr val="434343"/>
              </a:solidFill>
              <a:latin typeface="Barlow Medium"/>
              <a:ea typeface="Barlow Medium"/>
              <a:cs typeface="Barlow Medium"/>
              <a:sym typeface="Barlow Medium"/>
            </a:endParaRPr>
          </a:p>
        </p:txBody>
      </p:sp>
      <p:sp>
        <p:nvSpPr>
          <p:cNvPr id="222" name="Google Shape;222;p25"/>
          <p:cNvSpPr txBox="1"/>
          <p:nvPr/>
        </p:nvSpPr>
        <p:spPr>
          <a:xfrm>
            <a:off x="9074625" y="9765425"/>
            <a:ext cx="2437500" cy="369300"/>
          </a:xfrm>
          <a:prstGeom prst="rect">
            <a:avLst/>
          </a:prstGeom>
          <a:noFill/>
          <a:ln>
            <a:noFill/>
          </a:ln>
        </p:spPr>
        <p:txBody>
          <a:bodyPr anchorCtr="0" anchor="t" bIns="91400" lIns="91400" spcFirstLastPara="1" rIns="91400" wrap="square" tIns="91400">
            <a:spAutoFit/>
          </a:bodyPr>
          <a:lstStyle/>
          <a:p>
            <a:pPr indent="0" lvl="0" marL="0" rtl="0" algn="ctr">
              <a:spcBef>
                <a:spcPts val="0"/>
              </a:spcBef>
              <a:spcAft>
                <a:spcPts val="0"/>
              </a:spcAft>
              <a:buNone/>
            </a:pPr>
            <a:r>
              <a:rPr lang="en" sz="1200">
                <a:solidFill>
                  <a:srgbClr val="434343"/>
                </a:solidFill>
                <a:latin typeface="Barlow Medium"/>
                <a:ea typeface="Barlow Medium"/>
                <a:cs typeface="Barlow Medium"/>
                <a:sym typeface="Barlow Medium"/>
              </a:rPr>
              <a:t>Republic of the Philippines</a:t>
            </a:r>
            <a:endParaRPr sz="1200">
              <a:solidFill>
                <a:srgbClr val="434343"/>
              </a:solidFill>
              <a:latin typeface="Barlow Medium"/>
              <a:ea typeface="Barlow Medium"/>
              <a:cs typeface="Barlow Medium"/>
              <a:sym typeface="Barlow Medium"/>
            </a:endParaRPr>
          </a:p>
        </p:txBody>
      </p:sp>
      <p:pic>
        <p:nvPicPr>
          <p:cNvPr id="223" name="Google Shape;223;p25"/>
          <p:cNvPicPr preferRelativeResize="0"/>
          <p:nvPr/>
        </p:nvPicPr>
        <p:blipFill rotWithShape="1">
          <a:blip r:embed="rId5">
            <a:alphaModFix/>
          </a:blip>
          <a:srcRect b="9206" l="41673" r="0" t="0"/>
          <a:stretch/>
        </p:blipFill>
        <p:spPr>
          <a:xfrm>
            <a:off x="1385375" y="9800349"/>
            <a:ext cx="353995" cy="644500"/>
          </a:xfrm>
          <a:prstGeom prst="rect">
            <a:avLst/>
          </a:prstGeom>
          <a:noFill/>
          <a:ln>
            <a:noFill/>
          </a:ln>
        </p:spPr>
      </p:pic>
      <p:pic>
        <p:nvPicPr>
          <p:cNvPr id="224" name="Google Shape;224;p25"/>
          <p:cNvPicPr preferRelativeResize="0"/>
          <p:nvPr/>
        </p:nvPicPr>
        <p:blipFill>
          <a:blip r:embed="rId6">
            <a:alphaModFix/>
          </a:blip>
          <a:stretch>
            <a:fillRect/>
          </a:stretch>
        </p:blipFill>
        <p:spPr>
          <a:xfrm>
            <a:off x="1780450" y="9917825"/>
            <a:ext cx="1174358" cy="526077"/>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type="blank">
  <p:cSld name="BLANK">
    <p:bg>
      <p:bgPr>
        <a:blipFill>
          <a:blip r:embed="rId2">
            <a:alphaModFix/>
          </a:blip>
          <a:stretch>
            <a:fillRect/>
          </a:stretch>
        </a:blipFill>
      </p:bgPr>
    </p:bg>
    <p:spTree>
      <p:nvGrpSpPr>
        <p:cNvPr id="225" name="Shape 225"/>
        <p:cNvGrpSpPr/>
        <p:nvPr/>
      </p:nvGrpSpPr>
      <p:grpSpPr>
        <a:xfrm>
          <a:off x="0" y="0"/>
          <a:ext cx="0" cy="0"/>
          <a:chOff x="0" y="0"/>
          <a:chExt cx="0" cy="0"/>
        </a:xfrm>
      </p:grpSpPr>
      <p:pic>
        <p:nvPicPr>
          <p:cNvPr id="226" name="Google Shape;226;p26"/>
          <p:cNvPicPr preferRelativeResize="0"/>
          <p:nvPr/>
        </p:nvPicPr>
        <p:blipFill>
          <a:blip r:embed="rId3">
            <a:alphaModFix/>
          </a:blip>
          <a:stretch>
            <a:fillRect/>
          </a:stretch>
        </p:blipFill>
        <p:spPr>
          <a:xfrm>
            <a:off x="7885977" y="2623078"/>
            <a:ext cx="2194176" cy="2194227"/>
          </a:xfrm>
          <a:prstGeom prst="rect">
            <a:avLst/>
          </a:prstGeom>
          <a:noFill/>
          <a:ln>
            <a:noFill/>
          </a:ln>
        </p:spPr>
      </p:pic>
      <p:sp>
        <p:nvSpPr>
          <p:cNvPr id="227" name="Google Shape;227;p26"/>
          <p:cNvSpPr txBox="1"/>
          <p:nvPr>
            <p:ph type="ctrTitle"/>
          </p:nvPr>
        </p:nvSpPr>
        <p:spPr>
          <a:xfrm>
            <a:off x="1189800" y="4699049"/>
            <a:ext cx="16670700" cy="1913700"/>
          </a:xfrm>
          <a:prstGeom prst="rect">
            <a:avLst/>
          </a:prstGeom>
        </p:spPr>
        <p:txBody>
          <a:bodyPr anchorCtr="0" anchor="b" bIns="190475" lIns="190475" spcFirstLastPara="1" rIns="190475" wrap="square" tIns="190475">
            <a:normAutofit/>
          </a:bodyPr>
          <a:lstStyle>
            <a:lvl1pPr lvl="0" algn="ctr">
              <a:lnSpc>
                <a:spcPct val="80000"/>
              </a:lnSpc>
              <a:spcBef>
                <a:spcPts val="0"/>
              </a:spcBef>
              <a:spcAft>
                <a:spcPts val="0"/>
              </a:spcAft>
              <a:buClr>
                <a:srgbClr val="434343"/>
              </a:buClr>
              <a:buSzPts val="9600"/>
              <a:buFont typeface="Barlow"/>
              <a:buNone/>
              <a:defRPr b="1" sz="9600">
                <a:solidFill>
                  <a:srgbClr val="434343"/>
                </a:solidFill>
                <a:latin typeface="Barlow"/>
                <a:ea typeface="Barlow"/>
                <a:cs typeface="Barlow"/>
                <a:sym typeface="Barlow"/>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p:txBody>
      </p:sp>
      <p:sp>
        <p:nvSpPr>
          <p:cNvPr id="228" name="Google Shape;228;p26"/>
          <p:cNvSpPr txBox="1"/>
          <p:nvPr/>
        </p:nvSpPr>
        <p:spPr>
          <a:xfrm>
            <a:off x="7933339" y="8786236"/>
            <a:ext cx="3163800" cy="477000"/>
          </a:xfrm>
          <a:prstGeom prst="rect">
            <a:avLst/>
          </a:prstGeom>
          <a:noFill/>
          <a:ln>
            <a:noFill/>
          </a:ln>
        </p:spPr>
        <p:txBody>
          <a:bodyPr anchorCtr="0" anchor="t" bIns="91400" lIns="91400" spcFirstLastPara="1" rIns="91400" wrap="square" tIns="91400">
            <a:spAutoFit/>
          </a:bodyPr>
          <a:lstStyle/>
          <a:p>
            <a:pPr indent="0" lvl="0" marL="0" rtl="0" algn="ctr">
              <a:spcBef>
                <a:spcPts val="0"/>
              </a:spcBef>
              <a:spcAft>
                <a:spcPts val="0"/>
              </a:spcAft>
              <a:buNone/>
            </a:pPr>
            <a:r>
              <a:rPr b="1" lang="en" sz="1900">
                <a:solidFill>
                  <a:srgbClr val="434343"/>
                </a:solidFill>
                <a:latin typeface="Barlow"/>
                <a:ea typeface="Barlow"/>
                <a:cs typeface="Barlow"/>
                <a:sym typeface="Barlow"/>
              </a:rPr>
              <a:t>Department of Health</a:t>
            </a:r>
            <a:endParaRPr b="1" sz="1900">
              <a:solidFill>
                <a:srgbClr val="434343"/>
              </a:solidFill>
              <a:latin typeface="Barlow"/>
              <a:ea typeface="Barlow"/>
              <a:cs typeface="Barlow"/>
              <a:sym typeface="Barlow"/>
            </a:endParaRPr>
          </a:p>
        </p:txBody>
      </p:sp>
      <p:sp>
        <p:nvSpPr>
          <p:cNvPr id="229" name="Google Shape;229;p26"/>
          <p:cNvSpPr txBox="1"/>
          <p:nvPr/>
        </p:nvSpPr>
        <p:spPr>
          <a:xfrm>
            <a:off x="8289036" y="9080982"/>
            <a:ext cx="3163800" cy="446400"/>
          </a:xfrm>
          <a:prstGeom prst="rect">
            <a:avLst/>
          </a:prstGeom>
          <a:noFill/>
          <a:ln>
            <a:noFill/>
          </a:ln>
        </p:spPr>
        <p:txBody>
          <a:bodyPr anchorCtr="0" anchor="t" bIns="91400" lIns="91400" spcFirstLastPara="1" rIns="91400" wrap="square" tIns="91400">
            <a:spAutoFit/>
          </a:bodyPr>
          <a:lstStyle/>
          <a:p>
            <a:pPr indent="0" lvl="0" marL="0" rtl="0" algn="l">
              <a:spcBef>
                <a:spcPts val="0"/>
              </a:spcBef>
              <a:spcAft>
                <a:spcPts val="0"/>
              </a:spcAft>
              <a:buNone/>
            </a:pPr>
            <a:r>
              <a:rPr lang="en" sz="1700">
                <a:solidFill>
                  <a:srgbClr val="434343"/>
                </a:solidFill>
                <a:latin typeface="Barlow Medium"/>
                <a:ea typeface="Barlow Medium"/>
                <a:cs typeface="Barlow Medium"/>
                <a:sym typeface="Barlow Medium"/>
              </a:rPr>
              <a:t>/doh.gov.ph</a:t>
            </a:r>
            <a:endParaRPr sz="1700">
              <a:solidFill>
                <a:srgbClr val="434343"/>
              </a:solidFill>
              <a:latin typeface="Barlow Medium"/>
              <a:ea typeface="Barlow Medium"/>
              <a:cs typeface="Barlow Medium"/>
              <a:sym typeface="Barlow Medium"/>
            </a:endParaRPr>
          </a:p>
        </p:txBody>
      </p:sp>
      <p:sp>
        <p:nvSpPr>
          <p:cNvPr id="230" name="Google Shape;230;p26"/>
          <p:cNvSpPr txBox="1"/>
          <p:nvPr/>
        </p:nvSpPr>
        <p:spPr>
          <a:xfrm>
            <a:off x="7885972" y="8588406"/>
            <a:ext cx="3163800" cy="415500"/>
          </a:xfrm>
          <a:prstGeom prst="rect">
            <a:avLst/>
          </a:prstGeom>
          <a:noFill/>
          <a:ln>
            <a:noFill/>
          </a:ln>
        </p:spPr>
        <p:txBody>
          <a:bodyPr anchorCtr="0" anchor="t" bIns="91400" lIns="91400" spcFirstLastPara="1" rIns="91400" wrap="square" tIns="91400">
            <a:spAutoFit/>
          </a:bodyPr>
          <a:lstStyle/>
          <a:p>
            <a:pPr indent="0" lvl="0" marL="0" rtl="0" algn="ctr">
              <a:spcBef>
                <a:spcPts val="0"/>
              </a:spcBef>
              <a:spcAft>
                <a:spcPts val="0"/>
              </a:spcAft>
              <a:buNone/>
            </a:pPr>
            <a:r>
              <a:rPr lang="en" sz="1500">
                <a:solidFill>
                  <a:srgbClr val="434343"/>
                </a:solidFill>
                <a:latin typeface="Barlow Medium"/>
                <a:ea typeface="Barlow Medium"/>
                <a:cs typeface="Barlow Medium"/>
                <a:sym typeface="Barlow Medium"/>
              </a:rPr>
              <a:t>Republic of the Philippines</a:t>
            </a:r>
            <a:endParaRPr sz="1500">
              <a:solidFill>
                <a:srgbClr val="434343"/>
              </a:solidFill>
              <a:latin typeface="Barlow Medium"/>
              <a:ea typeface="Barlow Medium"/>
              <a:cs typeface="Barlow Medium"/>
              <a:sym typeface="Barlow Medium"/>
            </a:endParaRPr>
          </a:p>
        </p:txBody>
      </p:sp>
      <p:pic>
        <p:nvPicPr>
          <p:cNvPr id="231" name="Google Shape;231;p26"/>
          <p:cNvPicPr preferRelativeResize="0"/>
          <p:nvPr/>
        </p:nvPicPr>
        <p:blipFill rotWithShape="1">
          <a:blip r:embed="rId4">
            <a:alphaModFix/>
          </a:blip>
          <a:srcRect b="79" l="0" r="0" t="79"/>
          <a:stretch/>
        </p:blipFill>
        <p:spPr>
          <a:xfrm>
            <a:off x="7387616" y="8640204"/>
            <a:ext cx="836595" cy="835273"/>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1">
    <p:spTree>
      <p:nvGrpSpPr>
        <p:cNvPr id="232" name="Shape 232"/>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p:cSld name="TITLE_1">
    <p:spTree>
      <p:nvGrpSpPr>
        <p:cNvPr id="233" name="Shape 233"/>
        <p:cNvGrpSpPr/>
        <p:nvPr/>
      </p:nvGrpSpPr>
      <p:grpSpPr>
        <a:xfrm>
          <a:off x="0" y="0"/>
          <a:ext cx="0" cy="0"/>
          <a:chOff x="0" y="0"/>
          <a:chExt cx="0" cy="0"/>
        </a:xfrm>
      </p:grpSpPr>
      <p:sp>
        <p:nvSpPr>
          <p:cNvPr id="234" name="Google Shape;234;p28"/>
          <p:cNvSpPr txBox="1"/>
          <p:nvPr>
            <p:ph type="ctrTitle"/>
          </p:nvPr>
        </p:nvSpPr>
        <p:spPr>
          <a:xfrm>
            <a:off x="649392" y="1551198"/>
            <a:ext cx="17751300" cy="4276200"/>
          </a:xfrm>
          <a:prstGeom prst="rect">
            <a:avLst/>
          </a:prstGeom>
        </p:spPr>
        <p:txBody>
          <a:bodyPr anchorCtr="0" anchor="b" bIns="190475" lIns="190475" spcFirstLastPara="1" rIns="190475" wrap="square" tIns="190475">
            <a:normAutofit/>
          </a:bodyPr>
          <a:lstStyle>
            <a:lvl1pPr lvl="0" algn="ctr">
              <a:spcBef>
                <a:spcPts val="0"/>
              </a:spcBef>
              <a:spcAft>
                <a:spcPts val="0"/>
              </a:spcAft>
              <a:buSzPts val="10800"/>
              <a:buNone/>
              <a:defRPr sz="10800"/>
            </a:lvl1pPr>
            <a:lvl2pPr lvl="1" algn="ctr">
              <a:spcBef>
                <a:spcPts val="0"/>
              </a:spcBef>
              <a:spcAft>
                <a:spcPts val="0"/>
              </a:spcAft>
              <a:buSzPts val="10800"/>
              <a:buNone/>
              <a:defRPr sz="10800"/>
            </a:lvl2pPr>
            <a:lvl3pPr lvl="2" algn="ctr">
              <a:spcBef>
                <a:spcPts val="0"/>
              </a:spcBef>
              <a:spcAft>
                <a:spcPts val="0"/>
              </a:spcAft>
              <a:buSzPts val="10800"/>
              <a:buNone/>
              <a:defRPr sz="10800"/>
            </a:lvl3pPr>
            <a:lvl4pPr lvl="3" algn="ctr">
              <a:spcBef>
                <a:spcPts val="0"/>
              </a:spcBef>
              <a:spcAft>
                <a:spcPts val="0"/>
              </a:spcAft>
              <a:buSzPts val="10800"/>
              <a:buNone/>
              <a:defRPr sz="10800"/>
            </a:lvl4pPr>
            <a:lvl5pPr lvl="4" algn="ctr">
              <a:spcBef>
                <a:spcPts val="0"/>
              </a:spcBef>
              <a:spcAft>
                <a:spcPts val="0"/>
              </a:spcAft>
              <a:buSzPts val="10800"/>
              <a:buNone/>
              <a:defRPr sz="10800"/>
            </a:lvl5pPr>
            <a:lvl6pPr lvl="5" algn="ctr">
              <a:spcBef>
                <a:spcPts val="0"/>
              </a:spcBef>
              <a:spcAft>
                <a:spcPts val="0"/>
              </a:spcAft>
              <a:buSzPts val="10800"/>
              <a:buNone/>
              <a:defRPr sz="10800"/>
            </a:lvl6pPr>
            <a:lvl7pPr lvl="6" algn="ctr">
              <a:spcBef>
                <a:spcPts val="0"/>
              </a:spcBef>
              <a:spcAft>
                <a:spcPts val="0"/>
              </a:spcAft>
              <a:buSzPts val="10800"/>
              <a:buNone/>
              <a:defRPr sz="10800"/>
            </a:lvl7pPr>
            <a:lvl8pPr lvl="7" algn="ctr">
              <a:spcBef>
                <a:spcPts val="0"/>
              </a:spcBef>
              <a:spcAft>
                <a:spcPts val="0"/>
              </a:spcAft>
              <a:buSzPts val="10800"/>
              <a:buNone/>
              <a:defRPr sz="10800"/>
            </a:lvl8pPr>
            <a:lvl9pPr lvl="8" algn="ctr">
              <a:spcBef>
                <a:spcPts val="0"/>
              </a:spcBef>
              <a:spcAft>
                <a:spcPts val="0"/>
              </a:spcAft>
              <a:buSzPts val="10800"/>
              <a:buNone/>
              <a:defRPr sz="10800"/>
            </a:lvl9pPr>
          </a:lstStyle>
          <a:p/>
        </p:txBody>
      </p:sp>
      <p:sp>
        <p:nvSpPr>
          <p:cNvPr id="235" name="Google Shape;235;p28"/>
          <p:cNvSpPr txBox="1"/>
          <p:nvPr>
            <p:ph idx="1" type="subTitle"/>
          </p:nvPr>
        </p:nvSpPr>
        <p:spPr>
          <a:xfrm>
            <a:off x="649375" y="5904427"/>
            <a:ext cx="17751300" cy="1651200"/>
          </a:xfrm>
          <a:prstGeom prst="rect">
            <a:avLst/>
          </a:prstGeom>
        </p:spPr>
        <p:txBody>
          <a:bodyPr anchorCtr="0" anchor="t" bIns="190475" lIns="190475" spcFirstLastPara="1" rIns="190475" wrap="square" tIns="190475">
            <a:normAutofit/>
          </a:bodyPr>
          <a:lstStyle>
            <a:lvl1pPr lvl="0" algn="ctr">
              <a:lnSpc>
                <a:spcPct val="100000"/>
              </a:lnSpc>
              <a:spcBef>
                <a:spcPts val="0"/>
              </a:spcBef>
              <a:spcAft>
                <a:spcPts val="0"/>
              </a:spcAft>
              <a:buSzPts val="5800"/>
              <a:buNone/>
              <a:defRPr sz="5800"/>
            </a:lvl1pPr>
            <a:lvl2pPr lvl="1" algn="ctr">
              <a:lnSpc>
                <a:spcPct val="100000"/>
              </a:lnSpc>
              <a:spcBef>
                <a:spcPts val="0"/>
              </a:spcBef>
              <a:spcAft>
                <a:spcPts val="0"/>
              </a:spcAft>
              <a:buSzPts val="5800"/>
              <a:buNone/>
              <a:defRPr sz="5800"/>
            </a:lvl2pPr>
            <a:lvl3pPr lvl="2" algn="ctr">
              <a:lnSpc>
                <a:spcPct val="100000"/>
              </a:lnSpc>
              <a:spcBef>
                <a:spcPts val="0"/>
              </a:spcBef>
              <a:spcAft>
                <a:spcPts val="0"/>
              </a:spcAft>
              <a:buSzPts val="5800"/>
              <a:buNone/>
              <a:defRPr sz="5800"/>
            </a:lvl3pPr>
            <a:lvl4pPr lvl="3" algn="ctr">
              <a:lnSpc>
                <a:spcPct val="100000"/>
              </a:lnSpc>
              <a:spcBef>
                <a:spcPts val="0"/>
              </a:spcBef>
              <a:spcAft>
                <a:spcPts val="0"/>
              </a:spcAft>
              <a:buSzPts val="5800"/>
              <a:buNone/>
              <a:defRPr sz="5800"/>
            </a:lvl4pPr>
            <a:lvl5pPr lvl="4" algn="ctr">
              <a:lnSpc>
                <a:spcPct val="100000"/>
              </a:lnSpc>
              <a:spcBef>
                <a:spcPts val="0"/>
              </a:spcBef>
              <a:spcAft>
                <a:spcPts val="0"/>
              </a:spcAft>
              <a:buSzPts val="5800"/>
              <a:buNone/>
              <a:defRPr sz="5800"/>
            </a:lvl5pPr>
            <a:lvl6pPr lvl="5" algn="ctr">
              <a:lnSpc>
                <a:spcPct val="100000"/>
              </a:lnSpc>
              <a:spcBef>
                <a:spcPts val="0"/>
              </a:spcBef>
              <a:spcAft>
                <a:spcPts val="0"/>
              </a:spcAft>
              <a:buSzPts val="5800"/>
              <a:buNone/>
              <a:defRPr sz="5800"/>
            </a:lvl6pPr>
            <a:lvl7pPr lvl="6" algn="ctr">
              <a:lnSpc>
                <a:spcPct val="100000"/>
              </a:lnSpc>
              <a:spcBef>
                <a:spcPts val="0"/>
              </a:spcBef>
              <a:spcAft>
                <a:spcPts val="0"/>
              </a:spcAft>
              <a:buSzPts val="5800"/>
              <a:buNone/>
              <a:defRPr sz="5800"/>
            </a:lvl7pPr>
            <a:lvl8pPr lvl="7" algn="ctr">
              <a:lnSpc>
                <a:spcPct val="100000"/>
              </a:lnSpc>
              <a:spcBef>
                <a:spcPts val="0"/>
              </a:spcBef>
              <a:spcAft>
                <a:spcPts val="0"/>
              </a:spcAft>
              <a:buSzPts val="5800"/>
              <a:buNone/>
              <a:defRPr sz="5800"/>
            </a:lvl8pPr>
            <a:lvl9pPr lvl="8" algn="ctr">
              <a:lnSpc>
                <a:spcPct val="100000"/>
              </a:lnSpc>
              <a:spcBef>
                <a:spcPts val="0"/>
              </a:spcBef>
              <a:spcAft>
                <a:spcPts val="0"/>
              </a:spcAft>
              <a:buSzPts val="5800"/>
              <a:buNone/>
              <a:defRPr sz="5800"/>
            </a:lvl9pPr>
          </a:lstStyle>
          <a:p/>
        </p:txBody>
      </p:sp>
      <p:sp>
        <p:nvSpPr>
          <p:cNvPr id="236" name="Google Shape;236;p28"/>
          <p:cNvSpPr txBox="1"/>
          <p:nvPr>
            <p:ph idx="12" type="sldNum"/>
          </p:nvPr>
        </p:nvSpPr>
        <p:spPr>
          <a:xfrm>
            <a:off x="17650954" y="9715035"/>
            <a:ext cx="1143000" cy="819900"/>
          </a:xfrm>
          <a:prstGeom prst="rect">
            <a:avLst/>
          </a:prstGeom>
        </p:spPr>
        <p:txBody>
          <a:bodyPr anchorCtr="0" anchor="ctr" bIns="190475" lIns="190475" spcFirstLastPara="1" rIns="190475" wrap="square" tIns="1904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lower logo)" type="titleOnly">
  <p:cSld name="TITLE_ONLY">
    <p:bg>
      <p:bgPr>
        <a:blipFill>
          <a:blip r:embed="rId2">
            <a:alphaModFix/>
          </a:blip>
          <a:stretch>
            <a:fillRect/>
          </a:stretch>
        </a:blipFill>
      </p:bgPr>
    </p:bg>
    <p:spTree>
      <p:nvGrpSpPr>
        <p:cNvPr id="237" name="Shape 237"/>
        <p:cNvGrpSpPr/>
        <p:nvPr/>
      </p:nvGrpSpPr>
      <p:grpSpPr>
        <a:xfrm>
          <a:off x="0" y="0"/>
          <a:ext cx="0" cy="0"/>
          <a:chOff x="0" y="0"/>
          <a:chExt cx="0" cy="0"/>
        </a:xfrm>
      </p:grpSpPr>
      <p:sp>
        <p:nvSpPr>
          <p:cNvPr id="238" name="Google Shape;238;p29"/>
          <p:cNvSpPr txBox="1"/>
          <p:nvPr>
            <p:ph type="title"/>
          </p:nvPr>
        </p:nvSpPr>
        <p:spPr>
          <a:xfrm>
            <a:off x="-3092" y="0"/>
            <a:ext cx="17751300" cy="1193100"/>
          </a:xfrm>
          <a:prstGeom prst="rect">
            <a:avLst/>
          </a:prstGeom>
        </p:spPr>
        <p:txBody>
          <a:bodyPr anchorCtr="0" anchor="t" bIns="190475" lIns="190475" spcFirstLastPara="1" rIns="190475" wrap="square" tIns="190475">
            <a:normAutofit/>
          </a:bodyPr>
          <a:lstStyle>
            <a:lvl1pPr lvl="0">
              <a:spcBef>
                <a:spcPts val="0"/>
              </a:spcBef>
              <a:spcAft>
                <a:spcPts val="0"/>
              </a:spcAft>
              <a:buClr>
                <a:srgbClr val="2E5D4D"/>
              </a:buClr>
              <a:buSzPts val="5200"/>
              <a:buFont typeface="Playfair Display"/>
              <a:buNone/>
              <a:defRPr b="1" sz="5200">
                <a:solidFill>
                  <a:srgbClr val="2E5D4D"/>
                </a:solidFill>
                <a:latin typeface="Playfair Display"/>
                <a:ea typeface="Playfair Display"/>
                <a:cs typeface="Playfair Display"/>
                <a:sym typeface="Playfair Display"/>
              </a:defRPr>
            </a:lvl1pPr>
            <a:lvl2pPr lvl="1">
              <a:spcBef>
                <a:spcPts val="0"/>
              </a:spcBef>
              <a:spcAft>
                <a:spcPts val="0"/>
              </a:spcAft>
              <a:buClr>
                <a:srgbClr val="2E5D4D"/>
              </a:buClr>
              <a:buSzPts val="5200"/>
              <a:buFont typeface="Playfair Display"/>
              <a:buNone/>
              <a:defRPr b="1" sz="5200">
                <a:solidFill>
                  <a:srgbClr val="2E5D4D"/>
                </a:solidFill>
                <a:latin typeface="Playfair Display"/>
                <a:ea typeface="Playfair Display"/>
                <a:cs typeface="Playfair Display"/>
                <a:sym typeface="Playfair Display"/>
              </a:defRPr>
            </a:lvl2pPr>
            <a:lvl3pPr lvl="2">
              <a:spcBef>
                <a:spcPts val="0"/>
              </a:spcBef>
              <a:spcAft>
                <a:spcPts val="0"/>
              </a:spcAft>
              <a:buClr>
                <a:srgbClr val="2E5D4D"/>
              </a:buClr>
              <a:buSzPts val="5200"/>
              <a:buFont typeface="Playfair Display"/>
              <a:buNone/>
              <a:defRPr b="1" sz="5200">
                <a:solidFill>
                  <a:srgbClr val="2E5D4D"/>
                </a:solidFill>
                <a:latin typeface="Playfair Display"/>
                <a:ea typeface="Playfair Display"/>
                <a:cs typeface="Playfair Display"/>
                <a:sym typeface="Playfair Display"/>
              </a:defRPr>
            </a:lvl3pPr>
            <a:lvl4pPr lvl="3">
              <a:spcBef>
                <a:spcPts val="0"/>
              </a:spcBef>
              <a:spcAft>
                <a:spcPts val="0"/>
              </a:spcAft>
              <a:buClr>
                <a:srgbClr val="2E5D4D"/>
              </a:buClr>
              <a:buSzPts val="5200"/>
              <a:buFont typeface="Playfair Display"/>
              <a:buNone/>
              <a:defRPr b="1" sz="5200">
                <a:solidFill>
                  <a:srgbClr val="2E5D4D"/>
                </a:solidFill>
                <a:latin typeface="Playfair Display"/>
                <a:ea typeface="Playfair Display"/>
                <a:cs typeface="Playfair Display"/>
                <a:sym typeface="Playfair Display"/>
              </a:defRPr>
            </a:lvl4pPr>
            <a:lvl5pPr lvl="4">
              <a:spcBef>
                <a:spcPts val="0"/>
              </a:spcBef>
              <a:spcAft>
                <a:spcPts val="0"/>
              </a:spcAft>
              <a:buClr>
                <a:srgbClr val="2E5D4D"/>
              </a:buClr>
              <a:buSzPts val="5200"/>
              <a:buFont typeface="Playfair Display"/>
              <a:buNone/>
              <a:defRPr b="1" sz="5200">
                <a:solidFill>
                  <a:srgbClr val="2E5D4D"/>
                </a:solidFill>
                <a:latin typeface="Playfair Display"/>
                <a:ea typeface="Playfair Display"/>
                <a:cs typeface="Playfair Display"/>
                <a:sym typeface="Playfair Display"/>
              </a:defRPr>
            </a:lvl5pPr>
            <a:lvl6pPr lvl="5">
              <a:spcBef>
                <a:spcPts val="0"/>
              </a:spcBef>
              <a:spcAft>
                <a:spcPts val="0"/>
              </a:spcAft>
              <a:buClr>
                <a:srgbClr val="2E5D4D"/>
              </a:buClr>
              <a:buSzPts val="5200"/>
              <a:buFont typeface="Playfair Display"/>
              <a:buNone/>
              <a:defRPr b="1" sz="5200">
                <a:solidFill>
                  <a:srgbClr val="2E5D4D"/>
                </a:solidFill>
                <a:latin typeface="Playfair Display"/>
                <a:ea typeface="Playfair Display"/>
                <a:cs typeface="Playfair Display"/>
                <a:sym typeface="Playfair Display"/>
              </a:defRPr>
            </a:lvl6pPr>
            <a:lvl7pPr lvl="6">
              <a:spcBef>
                <a:spcPts val="0"/>
              </a:spcBef>
              <a:spcAft>
                <a:spcPts val="0"/>
              </a:spcAft>
              <a:buClr>
                <a:srgbClr val="2E5D4D"/>
              </a:buClr>
              <a:buSzPts val="5200"/>
              <a:buFont typeface="Playfair Display"/>
              <a:buNone/>
              <a:defRPr b="1" sz="5200">
                <a:solidFill>
                  <a:srgbClr val="2E5D4D"/>
                </a:solidFill>
                <a:latin typeface="Playfair Display"/>
                <a:ea typeface="Playfair Display"/>
                <a:cs typeface="Playfair Display"/>
                <a:sym typeface="Playfair Display"/>
              </a:defRPr>
            </a:lvl7pPr>
            <a:lvl8pPr lvl="7">
              <a:spcBef>
                <a:spcPts val="0"/>
              </a:spcBef>
              <a:spcAft>
                <a:spcPts val="0"/>
              </a:spcAft>
              <a:buClr>
                <a:srgbClr val="2E5D4D"/>
              </a:buClr>
              <a:buSzPts val="5200"/>
              <a:buFont typeface="Playfair Display"/>
              <a:buNone/>
              <a:defRPr b="1" sz="5200">
                <a:solidFill>
                  <a:srgbClr val="2E5D4D"/>
                </a:solidFill>
                <a:latin typeface="Playfair Display"/>
                <a:ea typeface="Playfair Display"/>
                <a:cs typeface="Playfair Display"/>
                <a:sym typeface="Playfair Display"/>
              </a:defRPr>
            </a:lvl8pPr>
            <a:lvl9pPr lvl="8">
              <a:spcBef>
                <a:spcPts val="0"/>
              </a:spcBef>
              <a:spcAft>
                <a:spcPts val="0"/>
              </a:spcAft>
              <a:buClr>
                <a:srgbClr val="2E5D4D"/>
              </a:buClr>
              <a:buSzPts val="5200"/>
              <a:buFont typeface="Playfair Display"/>
              <a:buNone/>
              <a:defRPr b="1" sz="5200">
                <a:solidFill>
                  <a:srgbClr val="2E5D4D"/>
                </a:solidFill>
                <a:latin typeface="Playfair Display"/>
                <a:ea typeface="Playfair Display"/>
                <a:cs typeface="Playfair Display"/>
                <a:sym typeface="Playfair Display"/>
              </a:defRPr>
            </a:lvl9pPr>
          </a:lstStyle>
          <a:p/>
        </p:txBody>
      </p:sp>
      <p:sp>
        <p:nvSpPr>
          <p:cNvPr id="239" name="Google Shape;239;p29"/>
          <p:cNvSpPr txBox="1"/>
          <p:nvPr>
            <p:ph idx="12" type="sldNum"/>
          </p:nvPr>
        </p:nvSpPr>
        <p:spPr>
          <a:xfrm>
            <a:off x="17650954" y="9715035"/>
            <a:ext cx="1143000" cy="819900"/>
          </a:xfrm>
          <a:prstGeom prst="rect">
            <a:avLst/>
          </a:prstGeom>
        </p:spPr>
        <p:txBody>
          <a:bodyPr anchorCtr="0" anchor="ctr" bIns="190475" lIns="190475" spcFirstLastPara="1" rIns="190475" wrap="square" tIns="1904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40" name="Google Shape;240;p29"/>
          <p:cNvSpPr/>
          <p:nvPr/>
        </p:nvSpPr>
        <p:spPr>
          <a:xfrm>
            <a:off x="38906" y="954511"/>
            <a:ext cx="9398700" cy="99300"/>
          </a:xfrm>
          <a:prstGeom prst="rect">
            <a:avLst/>
          </a:prstGeom>
          <a:solidFill>
            <a:srgbClr val="2E5D4D"/>
          </a:solidFill>
          <a:ln cap="flat" cmpd="sng" w="9525">
            <a:solidFill>
              <a:schemeClr val="dk2"/>
            </a:solidFill>
            <a:prstDash val="solid"/>
            <a:round/>
            <a:headEnd len="sm" w="sm" type="none"/>
            <a:tailEnd len="sm" w="sm" type="none"/>
          </a:ln>
        </p:spPr>
        <p:txBody>
          <a:bodyPr anchorCtr="0" anchor="ctr" bIns="190475" lIns="190475" spcFirstLastPara="1" rIns="190475" wrap="square" tIns="19047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2_1_1">
    <p:spTree>
      <p:nvGrpSpPr>
        <p:cNvPr id="241" name="Shape 241"/>
        <p:cNvGrpSpPr/>
        <p:nvPr/>
      </p:nvGrpSpPr>
      <p:grpSpPr>
        <a:xfrm>
          <a:off x="0" y="0"/>
          <a:ext cx="0" cy="0"/>
          <a:chOff x="0" y="0"/>
          <a:chExt cx="0" cy="0"/>
        </a:xfrm>
      </p:grpSpPr>
      <p:sp>
        <p:nvSpPr>
          <p:cNvPr id="242" name="Google Shape;242;p30"/>
          <p:cNvSpPr txBox="1"/>
          <p:nvPr>
            <p:ph idx="12" type="sldNum"/>
          </p:nvPr>
        </p:nvSpPr>
        <p:spPr>
          <a:xfrm>
            <a:off x="17650954" y="9715035"/>
            <a:ext cx="1143000" cy="819900"/>
          </a:xfrm>
          <a:prstGeom prst="rect">
            <a:avLst/>
          </a:prstGeom>
        </p:spPr>
        <p:txBody>
          <a:bodyPr anchorCtr="0" anchor="ctr" bIns="190475" lIns="190475" spcFirstLastPara="1" rIns="190475" wrap="square" tIns="1904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7" name="Shape 247"/>
        <p:cNvGrpSpPr/>
        <p:nvPr/>
      </p:nvGrpSpPr>
      <p:grpSpPr>
        <a:xfrm>
          <a:off x="0" y="0"/>
          <a:ext cx="0" cy="0"/>
          <a:chOff x="0" y="0"/>
          <a:chExt cx="0" cy="0"/>
        </a:xfrm>
      </p:grpSpPr>
      <p:pic>
        <p:nvPicPr>
          <p:cNvPr id="248" name="Google Shape;248;p32"/>
          <p:cNvPicPr preferRelativeResize="0"/>
          <p:nvPr/>
        </p:nvPicPr>
        <p:blipFill rotWithShape="1">
          <a:blip r:embed="rId2">
            <a:alphaModFix/>
          </a:blip>
          <a:srcRect b="0" l="0" r="0" t="0"/>
          <a:stretch/>
        </p:blipFill>
        <p:spPr>
          <a:xfrm>
            <a:off x="0" y="0"/>
            <a:ext cx="19050000" cy="10715625"/>
          </a:xfrm>
          <a:prstGeom prst="rect">
            <a:avLst/>
          </a:prstGeom>
          <a:noFill/>
          <a:ln>
            <a:noFill/>
          </a:ln>
        </p:spPr>
      </p:pic>
      <p:sp>
        <p:nvSpPr>
          <p:cNvPr id="249" name="Google Shape;249;p32"/>
          <p:cNvSpPr/>
          <p:nvPr/>
        </p:nvSpPr>
        <p:spPr>
          <a:xfrm>
            <a:off x="3241843" y="4908550"/>
            <a:ext cx="1779300" cy="188400"/>
          </a:xfrm>
          <a:prstGeom prst="rect">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5700"/>
          </a:p>
        </p:txBody>
      </p:sp>
      <p:pic>
        <p:nvPicPr>
          <p:cNvPr id="250" name="Google Shape;250;p32"/>
          <p:cNvPicPr preferRelativeResize="0"/>
          <p:nvPr/>
        </p:nvPicPr>
        <p:blipFill>
          <a:blip r:embed="rId3">
            <a:alphaModFix/>
          </a:blip>
          <a:stretch>
            <a:fillRect/>
          </a:stretch>
        </p:blipFill>
        <p:spPr>
          <a:xfrm>
            <a:off x="3241846" y="3009321"/>
            <a:ext cx="1443523" cy="1443548"/>
          </a:xfrm>
          <a:prstGeom prst="rect">
            <a:avLst/>
          </a:prstGeom>
          <a:noFill/>
          <a:ln>
            <a:noFill/>
          </a:ln>
        </p:spPr>
      </p:pic>
      <p:sp>
        <p:nvSpPr>
          <p:cNvPr id="251" name="Google Shape;251;p32"/>
          <p:cNvSpPr txBox="1"/>
          <p:nvPr>
            <p:ph type="ctrTitle"/>
          </p:nvPr>
        </p:nvSpPr>
        <p:spPr>
          <a:xfrm>
            <a:off x="3007625" y="4893499"/>
            <a:ext cx="16670400" cy="1914000"/>
          </a:xfrm>
          <a:prstGeom prst="rect">
            <a:avLst/>
          </a:prstGeom>
        </p:spPr>
        <p:txBody>
          <a:bodyPr anchorCtr="0" anchor="b" bIns="190475" lIns="190475" spcFirstLastPara="1" rIns="190475" wrap="square" tIns="190475">
            <a:normAutofit/>
          </a:bodyPr>
          <a:lstStyle>
            <a:lvl1pPr lvl="0" rtl="0">
              <a:lnSpc>
                <a:spcPct val="80000"/>
              </a:lnSpc>
              <a:spcBef>
                <a:spcPts val="0"/>
              </a:spcBef>
              <a:spcAft>
                <a:spcPts val="0"/>
              </a:spcAft>
              <a:buClr>
                <a:srgbClr val="434343"/>
              </a:buClr>
              <a:buSzPts val="9500"/>
              <a:buFont typeface="Barlow"/>
              <a:buNone/>
              <a:defRPr b="1" sz="9500">
                <a:solidFill>
                  <a:srgbClr val="434343"/>
                </a:solidFill>
                <a:latin typeface="Barlow"/>
                <a:ea typeface="Barlow"/>
                <a:cs typeface="Barlow"/>
                <a:sym typeface="Barlow"/>
              </a:defRPr>
            </a:lvl1pPr>
            <a:lvl2pPr lvl="1" rtl="0" algn="ctr">
              <a:spcBef>
                <a:spcPts val="0"/>
              </a:spcBef>
              <a:spcAft>
                <a:spcPts val="0"/>
              </a:spcAft>
              <a:buSzPts val="9500"/>
              <a:buNone/>
              <a:defRPr sz="9500"/>
            </a:lvl2pPr>
            <a:lvl3pPr lvl="2" rtl="0" algn="ctr">
              <a:spcBef>
                <a:spcPts val="0"/>
              </a:spcBef>
              <a:spcAft>
                <a:spcPts val="0"/>
              </a:spcAft>
              <a:buSzPts val="9500"/>
              <a:buNone/>
              <a:defRPr sz="9500"/>
            </a:lvl3pPr>
            <a:lvl4pPr lvl="3" rtl="0" algn="ctr">
              <a:spcBef>
                <a:spcPts val="0"/>
              </a:spcBef>
              <a:spcAft>
                <a:spcPts val="0"/>
              </a:spcAft>
              <a:buSzPts val="9500"/>
              <a:buNone/>
              <a:defRPr sz="9500"/>
            </a:lvl4pPr>
            <a:lvl5pPr lvl="4" rtl="0" algn="ctr">
              <a:spcBef>
                <a:spcPts val="0"/>
              </a:spcBef>
              <a:spcAft>
                <a:spcPts val="0"/>
              </a:spcAft>
              <a:buSzPts val="9500"/>
              <a:buNone/>
              <a:defRPr sz="9500"/>
            </a:lvl5pPr>
            <a:lvl6pPr lvl="5" rtl="0" algn="ctr">
              <a:spcBef>
                <a:spcPts val="0"/>
              </a:spcBef>
              <a:spcAft>
                <a:spcPts val="0"/>
              </a:spcAft>
              <a:buSzPts val="9500"/>
              <a:buNone/>
              <a:defRPr sz="9500"/>
            </a:lvl6pPr>
            <a:lvl7pPr lvl="6" rtl="0" algn="ctr">
              <a:spcBef>
                <a:spcPts val="0"/>
              </a:spcBef>
              <a:spcAft>
                <a:spcPts val="0"/>
              </a:spcAft>
              <a:buSzPts val="9500"/>
              <a:buNone/>
              <a:defRPr sz="9500"/>
            </a:lvl7pPr>
            <a:lvl8pPr lvl="7" rtl="0" algn="ctr">
              <a:spcBef>
                <a:spcPts val="0"/>
              </a:spcBef>
              <a:spcAft>
                <a:spcPts val="0"/>
              </a:spcAft>
              <a:buSzPts val="9500"/>
              <a:buNone/>
              <a:defRPr sz="9500"/>
            </a:lvl8pPr>
            <a:lvl9pPr lvl="8" rtl="0" algn="ctr">
              <a:spcBef>
                <a:spcPts val="0"/>
              </a:spcBef>
              <a:spcAft>
                <a:spcPts val="0"/>
              </a:spcAft>
              <a:buSzPts val="9500"/>
              <a:buNone/>
              <a:defRPr sz="9500"/>
            </a:lvl9pPr>
          </a:lstStyle>
          <a:p/>
        </p:txBody>
      </p:sp>
      <p:sp>
        <p:nvSpPr>
          <p:cNvPr id="252" name="Google Shape;252;p32"/>
          <p:cNvSpPr txBox="1"/>
          <p:nvPr>
            <p:ph idx="1" type="subTitle"/>
          </p:nvPr>
        </p:nvSpPr>
        <p:spPr>
          <a:xfrm>
            <a:off x="3089450" y="6308075"/>
            <a:ext cx="8615100" cy="819900"/>
          </a:xfrm>
          <a:prstGeom prst="rect">
            <a:avLst/>
          </a:prstGeom>
        </p:spPr>
        <p:txBody>
          <a:bodyPr anchorCtr="0" anchor="t" bIns="190475" lIns="190475" spcFirstLastPara="1" rIns="190475" wrap="square" tIns="190475">
            <a:normAutofit/>
          </a:bodyPr>
          <a:lstStyle>
            <a:lvl1pPr lvl="0" rtl="0">
              <a:lnSpc>
                <a:spcPct val="100000"/>
              </a:lnSpc>
              <a:spcBef>
                <a:spcPts val="0"/>
              </a:spcBef>
              <a:spcAft>
                <a:spcPts val="0"/>
              </a:spcAft>
              <a:buSzPts val="4500"/>
              <a:buFont typeface="Barlow Medium"/>
              <a:buNone/>
              <a:defRPr sz="4500">
                <a:latin typeface="Barlow Medium"/>
                <a:ea typeface="Barlow Medium"/>
                <a:cs typeface="Barlow Medium"/>
                <a:sym typeface="Barlow Medium"/>
              </a:defRPr>
            </a:lvl1pPr>
            <a:lvl2pPr lvl="1" rtl="0">
              <a:lnSpc>
                <a:spcPct val="100000"/>
              </a:lnSpc>
              <a:spcBef>
                <a:spcPts val="0"/>
              </a:spcBef>
              <a:spcAft>
                <a:spcPts val="0"/>
              </a:spcAft>
              <a:buSzPts val="5800"/>
              <a:buNone/>
              <a:defRPr sz="5800"/>
            </a:lvl2pPr>
            <a:lvl3pPr lvl="2" rtl="0">
              <a:lnSpc>
                <a:spcPct val="100000"/>
              </a:lnSpc>
              <a:spcBef>
                <a:spcPts val="0"/>
              </a:spcBef>
              <a:spcAft>
                <a:spcPts val="0"/>
              </a:spcAft>
              <a:buSzPts val="5800"/>
              <a:buNone/>
              <a:defRPr sz="5800"/>
            </a:lvl3pPr>
            <a:lvl4pPr lvl="3" rtl="0">
              <a:lnSpc>
                <a:spcPct val="100000"/>
              </a:lnSpc>
              <a:spcBef>
                <a:spcPts val="0"/>
              </a:spcBef>
              <a:spcAft>
                <a:spcPts val="0"/>
              </a:spcAft>
              <a:buSzPts val="5800"/>
              <a:buNone/>
              <a:defRPr sz="5800"/>
            </a:lvl4pPr>
            <a:lvl5pPr lvl="4" rtl="0">
              <a:lnSpc>
                <a:spcPct val="100000"/>
              </a:lnSpc>
              <a:spcBef>
                <a:spcPts val="0"/>
              </a:spcBef>
              <a:spcAft>
                <a:spcPts val="0"/>
              </a:spcAft>
              <a:buSzPts val="5800"/>
              <a:buNone/>
              <a:defRPr sz="5800"/>
            </a:lvl5pPr>
            <a:lvl6pPr lvl="5" rtl="0">
              <a:lnSpc>
                <a:spcPct val="100000"/>
              </a:lnSpc>
              <a:spcBef>
                <a:spcPts val="0"/>
              </a:spcBef>
              <a:spcAft>
                <a:spcPts val="0"/>
              </a:spcAft>
              <a:buSzPts val="5800"/>
              <a:buNone/>
              <a:defRPr sz="5800"/>
            </a:lvl6pPr>
            <a:lvl7pPr lvl="6" rtl="0">
              <a:lnSpc>
                <a:spcPct val="100000"/>
              </a:lnSpc>
              <a:spcBef>
                <a:spcPts val="0"/>
              </a:spcBef>
              <a:spcAft>
                <a:spcPts val="0"/>
              </a:spcAft>
              <a:buSzPts val="5800"/>
              <a:buNone/>
              <a:defRPr sz="5800"/>
            </a:lvl7pPr>
            <a:lvl8pPr lvl="7" rtl="0">
              <a:lnSpc>
                <a:spcPct val="100000"/>
              </a:lnSpc>
              <a:spcBef>
                <a:spcPts val="0"/>
              </a:spcBef>
              <a:spcAft>
                <a:spcPts val="0"/>
              </a:spcAft>
              <a:buSzPts val="5800"/>
              <a:buNone/>
              <a:defRPr sz="5800"/>
            </a:lvl8pPr>
            <a:lvl9pPr lvl="8" rtl="0">
              <a:lnSpc>
                <a:spcPct val="100000"/>
              </a:lnSpc>
              <a:spcBef>
                <a:spcPts val="0"/>
              </a:spcBef>
              <a:spcAft>
                <a:spcPts val="0"/>
              </a:spcAft>
              <a:buSzPts val="5800"/>
              <a:buNone/>
              <a:defRPr sz="5800"/>
            </a:lvl9pPr>
          </a:lstStyle>
          <a:p/>
        </p:txBody>
      </p:sp>
      <p:sp>
        <p:nvSpPr>
          <p:cNvPr id="253" name="Google Shape;253;p32"/>
          <p:cNvSpPr txBox="1"/>
          <p:nvPr>
            <p:ph idx="2" type="subTitle"/>
          </p:nvPr>
        </p:nvSpPr>
        <p:spPr>
          <a:xfrm>
            <a:off x="3089450" y="6993876"/>
            <a:ext cx="6498000" cy="819900"/>
          </a:xfrm>
          <a:prstGeom prst="rect">
            <a:avLst/>
          </a:prstGeom>
        </p:spPr>
        <p:txBody>
          <a:bodyPr anchorCtr="0" anchor="t" bIns="190475" lIns="190475" spcFirstLastPara="1" rIns="190475" wrap="square" tIns="190475">
            <a:normAutofit/>
          </a:bodyPr>
          <a:lstStyle>
            <a:lvl1pPr lvl="0" rtl="0">
              <a:lnSpc>
                <a:spcPct val="100000"/>
              </a:lnSpc>
              <a:spcBef>
                <a:spcPts val="0"/>
              </a:spcBef>
              <a:spcAft>
                <a:spcPts val="0"/>
              </a:spcAft>
              <a:buSzPts val="3500"/>
              <a:buFont typeface="Barlow Light"/>
              <a:buNone/>
              <a:defRPr sz="3500">
                <a:latin typeface="Barlow Light"/>
                <a:ea typeface="Barlow Light"/>
                <a:cs typeface="Barlow Light"/>
                <a:sym typeface="Barlow Light"/>
              </a:defRPr>
            </a:lvl1pPr>
            <a:lvl2pPr lvl="1" rtl="0">
              <a:lnSpc>
                <a:spcPct val="100000"/>
              </a:lnSpc>
              <a:spcBef>
                <a:spcPts val="0"/>
              </a:spcBef>
              <a:spcAft>
                <a:spcPts val="0"/>
              </a:spcAft>
              <a:buSzPts val="5800"/>
              <a:buNone/>
              <a:defRPr sz="5800"/>
            </a:lvl2pPr>
            <a:lvl3pPr lvl="2" rtl="0">
              <a:lnSpc>
                <a:spcPct val="100000"/>
              </a:lnSpc>
              <a:spcBef>
                <a:spcPts val="0"/>
              </a:spcBef>
              <a:spcAft>
                <a:spcPts val="0"/>
              </a:spcAft>
              <a:buSzPts val="5800"/>
              <a:buNone/>
              <a:defRPr sz="5800"/>
            </a:lvl3pPr>
            <a:lvl4pPr lvl="3" rtl="0">
              <a:lnSpc>
                <a:spcPct val="100000"/>
              </a:lnSpc>
              <a:spcBef>
                <a:spcPts val="0"/>
              </a:spcBef>
              <a:spcAft>
                <a:spcPts val="0"/>
              </a:spcAft>
              <a:buSzPts val="5800"/>
              <a:buNone/>
              <a:defRPr sz="5800"/>
            </a:lvl4pPr>
            <a:lvl5pPr lvl="4" rtl="0">
              <a:lnSpc>
                <a:spcPct val="100000"/>
              </a:lnSpc>
              <a:spcBef>
                <a:spcPts val="0"/>
              </a:spcBef>
              <a:spcAft>
                <a:spcPts val="0"/>
              </a:spcAft>
              <a:buSzPts val="5800"/>
              <a:buNone/>
              <a:defRPr sz="5800"/>
            </a:lvl5pPr>
            <a:lvl6pPr lvl="5" rtl="0">
              <a:lnSpc>
                <a:spcPct val="100000"/>
              </a:lnSpc>
              <a:spcBef>
                <a:spcPts val="0"/>
              </a:spcBef>
              <a:spcAft>
                <a:spcPts val="0"/>
              </a:spcAft>
              <a:buSzPts val="5800"/>
              <a:buNone/>
              <a:defRPr sz="5800"/>
            </a:lvl6pPr>
            <a:lvl7pPr lvl="6" rtl="0">
              <a:lnSpc>
                <a:spcPct val="100000"/>
              </a:lnSpc>
              <a:spcBef>
                <a:spcPts val="0"/>
              </a:spcBef>
              <a:spcAft>
                <a:spcPts val="0"/>
              </a:spcAft>
              <a:buSzPts val="5800"/>
              <a:buNone/>
              <a:defRPr sz="5800"/>
            </a:lvl7pPr>
            <a:lvl8pPr lvl="7" rtl="0">
              <a:lnSpc>
                <a:spcPct val="100000"/>
              </a:lnSpc>
              <a:spcBef>
                <a:spcPts val="0"/>
              </a:spcBef>
              <a:spcAft>
                <a:spcPts val="0"/>
              </a:spcAft>
              <a:buSzPts val="5800"/>
              <a:buNone/>
              <a:defRPr sz="5800"/>
            </a:lvl8pPr>
            <a:lvl9pPr lvl="8" rtl="0">
              <a:lnSpc>
                <a:spcPct val="100000"/>
              </a:lnSpc>
              <a:spcBef>
                <a:spcPts val="0"/>
              </a:spcBef>
              <a:spcAft>
                <a:spcPts val="0"/>
              </a:spcAft>
              <a:buSzPts val="5800"/>
              <a:buNone/>
              <a:defRPr sz="5800"/>
            </a:lvl9pPr>
          </a:lstStyle>
          <a:p/>
        </p:txBody>
      </p:sp>
      <p:pic>
        <p:nvPicPr>
          <p:cNvPr id="254" name="Google Shape;254;p32"/>
          <p:cNvPicPr preferRelativeResize="0"/>
          <p:nvPr/>
        </p:nvPicPr>
        <p:blipFill rotWithShape="1">
          <a:blip r:embed="rId4">
            <a:alphaModFix/>
          </a:blip>
          <a:srcRect b="79" l="0" r="0" t="79"/>
          <a:stretch/>
        </p:blipFill>
        <p:spPr>
          <a:xfrm>
            <a:off x="17682979" y="7413375"/>
            <a:ext cx="1071269" cy="1069575"/>
          </a:xfrm>
          <a:prstGeom prst="rect">
            <a:avLst/>
          </a:prstGeom>
          <a:noFill/>
          <a:ln>
            <a:noFill/>
          </a:ln>
        </p:spPr>
      </p:pic>
      <p:sp>
        <p:nvSpPr>
          <p:cNvPr id="255" name="Google Shape;255;p32"/>
          <p:cNvSpPr txBox="1"/>
          <p:nvPr/>
        </p:nvSpPr>
        <p:spPr>
          <a:xfrm>
            <a:off x="17647413" y="8482950"/>
            <a:ext cx="11424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rgbClr val="434343"/>
                </a:solidFill>
                <a:latin typeface="Barlow Medium"/>
                <a:ea typeface="Barlow Medium"/>
                <a:cs typeface="Barlow Medium"/>
                <a:sym typeface="Barlow Medium"/>
              </a:rPr>
              <a:t>doh.gov.ph</a:t>
            </a:r>
            <a:endParaRPr sz="1500">
              <a:solidFill>
                <a:srgbClr val="434343"/>
              </a:solidFill>
              <a:latin typeface="Barlow Medium"/>
              <a:ea typeface="Barlow Medium"/>
              <a:cs typeface="Barlow Medium"/>
              <a:sym typeface="Barlow Medium"/>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column Content Slide" type="tx">
  <p:cSld name="TITLE_AND_BODY">
    <p:spTree>
      <p:nvGrpSpPr>
        <p:cNvPr id="32" name="Shape 32"/>
        <p:cNvGrpSpPr/>
        <p:nvPr/>
      </p:nvGrpSpPr>
      <p:grpSpPr>
        <a:xfrm>
          <a:off x="0" y="0"/>
          <a:ext cx="0" cy="0"/>
          <a:chOff x="0" y="0"/>
          <a:chExt cx="0" cy="0"/>
        </a:xfrm>
      </p:grpSpPr>
      <p:pic>
        <p:nvPicPr>
          <p:cNvPr id="33" name="Google Shape;33;p4"/>
          <p:cNvPicPr preferRelativeResize="0"/>
          <p:nvPr/>
        </p:nvPicPr>
        <p:blipFill rotWithShape="1">
          <a:blip r:embed="rId2">
            <a:alphaModFix/>
          </a:blip>
          <a:srcRect b="0" l="0" r="0" t="0"/>
          <a:stretch/>
        </p:blipFill>
        <p:spPr>
          <a:xfrm>
            <a:off x="0" y="0"/>
            <a:ext cx="19050000" cy="10715625"/>
          </a:xfrm>
          <a:prstGeom prst="rect">
            <a:avLst/>
          </a:prstGeom>
          <a:noFill/>
          <a:ln>
            <a:noFill/>
          </a:ln>
        </p:spPr>
      </p:pic>
      <p:sp>
        <p:nvSpPr>
          <p:cNvPr id="34" name="Google Shape;34;p4"/>
          <p:cNvSpPr txBox="1"/>
          <p:nvPr>
            <p:ph idx="12" type="sldNum"/>
          </p:nvPr>
        </p:nvSpPr>
        <p:spPr>
          <a:xfrm>
            <a:off x="17614724" y="9715025"/>
            <a:ext cx="883800" cy="819900"/>
          </a:xfrm>
          <a:prstGeom prst="rect">
            <a:avLst/>
          </a:prstGeom>
        </p:spPr>
        <p:txBody>
          <a:bodyPr anchorCtr="0" anchor="ctr" bIns="190475" lIns="190475" spcFirstLastPara="1" rIns="190475" wrap="square" tIns="190475">
            <a:normAutofit/>
          </a:bodyPr>
          <a:lstStyle>
            <a:lvl1pPr lvl="0" rtl="0">
              <a:buNone/>
              <a:defRPr>
                <a:solidFill>
                  <a:srgbClr val="434343"/>
                </a:solidFill>
                <a:latin typeface="Barlow"/>
                <a:ea typeface="Barlow"/>
                <a:cs typeface="Barlow"/>
                <a:sym typeface="Barlow"/>
              </a:defRPr>
            </a:lvl1pPr>
            <a:lvl2pPr lvl="1" rtl="0">
              <a:buNone/>
              <a:defRPr>
                <a:solidFill>
                  <a:srgbClr val="434343"/>
                </a:solidFill>
                <a:latin typeface="Barlow"/>
                <a:ea typeface="Barlow"/>
                <a:cs typeface="Barlow"/>
                <a:sym typeface="Barlow"/>
              </a:defRPr>
            </a:lvl2pPr>
            <a:lvl3pPr lvl="2" rtl="0">
              <a:buNone/>
              <a:defRPr>
                <a:solidFill>
                  <a:srgbClr val="434343"/>
                </a:solidFill>
                <a:latin typeface="Barlow"/>
                <a:ea typeface="Barlow"/>
                <a:cs typeface="Barlow"/>
                <a:sym typeface="Barlow"/>
              </a:defRPr>
            </a:lvl3pPr>
            <a:lvl4pPr lvl="3" rtl="0">
              <a:buNone/>
              <a:defRPr>
                <a:solidFill>
                  <a:srgbClr val="434343"/>
                </a:solidFill>
                <a:latin typeface="Barlow"/>
                <a:ea typeface="Barlow"/>
                <a:cs typeface="Barlow"/>
                <a:sym typeface="Barlow"/>
              </a:defRPr>
            </a:lvl4pPr>
            <a:lvl5pPr lvl="4" rtl="0">
              <a:buNone/>
              <a:defRPr>
                <a:solidFill>
                  <a:srgbClr val="434343"/>
                </a:solidFill>
                <a:latin typeface="Barlow"/>
                <a:ea typeface="Barlow"/>
                <a:cs typeface="Barlow"/>
                <a:sym typeface="Barlow"/>
              </a:defRPr>
            </a:lvl5pPr>
            <a:lvl6pPr lvl="5" rtl="0">
              <a:buNone/>
              <a:defRPr>
                <a:solidFill>
                  <a:srgbClr val="434343"/>
                </a:solidFill>
                <a:latin typeface="Barlow"/>
                <a:ea typeface="Barlow"/>
                <a:cs typeface="Barlow"/>
                <a:sym typeface="Barlow"/>
              </a:defRPr>
            </a:lvl6pPr>
            <a:lvl7pPr lvl="6" rtl="0">
              <a:buNone/>
              <a:defRPr>
                <a:solidFill>
                  <a:srgbClr val="434343"/>
                </a:solidFill>
                <a:latin typeface="Barlow"/>
                <a:ea typeface="Barlow"/>
                <a:cs typeface="Barlow"/>
                <a:sym typeface="Barlow"/>
              </a:defRPr>
            </a:lvl7pPr>
            <a:lvl8pPr lvl="7" rtl="0">
              <a:buNone/>
              <a:defRPr>
                <a:solidFill>
                  <a:srgbClr val="434343"/>
                </a:solidFill>
                <a:latin typeface="Barlow"/>
                <a:ea typeface="Barlow"/>
                <a:cs typeface="Barlow"/>
                <a:sym typeface="Barlow"/>
              </a:defRPr>
            </a:lvl8pPr>
            <a:lvl9pPr lvl="8" rtl="0">
              <a:buNone/>
              <a:defRPr>
                <a:solidFill>
                  <a:srgbClr val="434343"/>
                </a:solidFill>
                <a:latin typeface="Barlow"/>
                <a:ea typeface="Barlow"/>
                <a:cs typeface="Barlow"/>
                <a:sym typeface="Barlow"/>
              </a:defRPr>
            </a:lvl9pPr>
          </a:lstStyle>
          <a:p>
            <a:pPr indent="0" lvl="0" marL="0" rtl="0" algn="r">
              <a:spcBef>
                <a:spcPts val="0"/>
              </a:spcBef>
              <a:spcAft>
                <a:spcPts val="0"/>
              </a:spcAft>
              <a:buNone/>
            </a:pPr>
            <a:fld id="{00000000-1234-1234-1234-123412341234}" type="slidenum">
              <a:rPr lang="en"/>
              <a:t>‹#›</a:t>
            </a:fld>
            <a:endParaRPr/>
          </a:p>
        </p:txBody>
      </p:sp>
      <p:pic>
        <p:nvPicPr>
          <p:cNvPr id="35" name="Google Shape;35;p4"/>
          <p:cNvPicPr preferRelativeResize="0"/>
          <p:nvPr/>
        </p:nvPicPr>
        <p:blipFill>
          <a:blip r:embed="rId3">
            <a:alphaModFix/>
          </a:blip>
          <a:stretch>
            <a:fillRect/>
          </a:stretch>
        </p:blipFill>
        <p:spPr>
          <a:xfrm>
            <a:off x="658725" y="9799400"/>
            <a:ext cx="644475" cy="644500"/>
          </a:xfrm>
          <a:prstGeom prst="rect">
            <a:avLst/>
          </a:prstGeom>
          <a:noFill/>
          <a:ln>
            <a:noFill/>
          </a:ln>
        </p:spPr>
      </p:pic>
      <p:sp>
        <p:nvSpPr>
          <p:cNvPr id="36" name="Google Shape;36;p4"/>
          <p:cNvSpPr txBox="1"/>
          <p:nvPr>
            <p:ph type="title"/>
          </p:nvPr>
        </p:nvSpPr>
        <p:spPr>
          <a:xfrm>
            <a:off x="658725" y="735875"/>
            <a:ext cx="17662500" cy="1474800"/>
          </a:xfrm>
          <a:prstGeom prst="rect">
            <a:avLst/>
          </a:prstGeom>
        </p:spPr>
        <p:txBody>
          <a:bodyPr anchorCtr="0" anchor="t" bIns="190475" lIns="190475" spcFirstLastPara="1" rIns="190475" wrap="square" tIns="190475">
            <a:normAutofit/>
          </a:bodyPr>
          <a:lstStyle>
            <a:lvl1pPr lvl="0" rtl="0">
              <a:lnSpc>
                <a:spcPct val="80000"/>
              </a:lnSpc>
              <a:spcBef>
                <a:spcPts val="0"/>
              </a:spcBef>
              <a:spcAft>
                <a:spcPts val="0"/>
              </a:spcAft>
              <a:buClr>
                <a:srgbClr val="434343"/>
              </a:buClr>
              <a:buSzPts val="10000"/>
              <a:buFont typeface="Barlow"/>
              <a:buNone/>
              <a:defRPr b="1" sz="10000">
                <a:solidFill>
                  <a:srgbClr val="434343"/>
                </a:solidFill>
                <a:latin typeface="Barlow"/>
                <a:ea typeface="Barlow"/>
                <a:cs typeface="Barlow"/>
                <a:sym typeface="Barlow"/>
              </a:defRPr>
            </a:lvl1pPr>
            <a:lvl2pPr lvl="1" rtl="0">
              <a:lnSpc>
                <a:spcPct val="80000"/>
              </a:lnSpc>
              <a:spcBef>
                <a:spcPts val="0"/>
              </a:spcBef>
              <a:spcAft>
                <a:spcPts val="0"/>
              </a:spcAft>
              <a:buSzPts val="5800"/>
              <a:buNone/>
              <a:defRPr/>
            </a:lvl2pPr>
            <a:lvl3pPr lvl="2" rtl="0">
              <a:lnSpc>
                <a:spcPct val="80000"/>
              </a:lnSpc>
              <a:spcBef>
                <a:spcPts val="0"/>
              </a:spcBef>
              <a:spcAft>
                <a:spcPts val="0"/>
              </a:spcAft>
              <a:buSzPts val="5800"/>
              <a:buNone/>
              <a:defRPr/>
            </a:lvl3pPr>
            <a:lvl4pPr lvl="3" rtl="0">
              <a:lnSpc>
                <a:spcPct val="80000"/>
              </a:lnSpc>
              <a:spcBef>
                <a:spcPts val="0"/>
              </a:spcBef>
              <a:spcAft>
                <a:spcPts val="0"/>
              </a:spcAft>
              <a:buSzPts val="5800"/>
              <a:buNone/>
              <a:defRPr/>
            </a:lvl4pPr>
            <a:lvl5pPr lvl="4" rtl="0">
              <a:lnSpc>
                <a:spcPct val="80000"/>
              </a:lnSpc>
              <a:spcBef>
                <a:spcPts val="0"/>
              </a:spcBef>
              <a:spcAft>
                <a:spcPts val="0"/>
              </a:spcAft>
              <a:buSzPts val="5800"/>
              <a:buNone/>
              <a:defRPr/>
            </a:lvl5pPr>
            <a:lvl6pPr lvl="5" rtl="0">
              <a:lnSpc>
                <a:spcPct val="80000"/>
              </a:lnSpc>
              <a:spcBef>
                <a:spcPts val="0"/>
              </a:spcBef>
              <a:spcAft>
                <a:spcPts val="0"/>
              </a:spcAft>
              <a:buSzPts val="5800"/>
              <a:buNone/>
              <a:defRPr/>
            </a:lvl6pPr>
            <a:lvl7pPr lvl="6" rtl="0">
              <a:lnSpc>
                <a:spcPct val="80000"/>
              </a:lnSpc>
              <a:spcBef>
                <a:spcPts val="0"/>
              </a:spcBef>
              <a:spcAft>
                <a:spcPts val="0"/>
              </a:spcAft>
              <a:buSzPts val="5800"/>
              <a:buNone/>
              <a:defRPr/>
            </a:lvl7pPr>
            <a:lvl8pPr lvl="7" rtl="0">
              <a:lnSpc>
                <a:spcPct val="80000"/>
              </a:lnSpc>
              <a:spcBef>
                <a:spcPts val="0"/>
              </a:spcBef>
              <a:spcAft>
                <a:spcPts val="0"/>
              </a:spcAft>
              <a:buSzPts val="5800"/>
              <a:buNone/>
              <a:defRPr/>
            </a:lvl8pPr>
            <a:lvl9pPr lvl="8" rtl="0">
              <a:lnSpc>
                <a:spcPct val="80000"/>
              </a:lnSpc>
              <a:spcBef>
                <a:spcPts val="0"/>
              </a:spcBef>
              <a:spcAft>
                <a:spcPts val="0"/>
              </a:spcAft>
              <a:buSzPts val="5800"/>
              <a:buNone/>
              <a:defRPr/>
            </a:lvl9pPr>
          </a:lstStyle>
          <a:p/>
        </p:txBody>
      </p:sp>
      <p:pic>
        <p:nvPicPr>
          <p:cNvPr id="37" name="Google Shape;37;p4"/>
          <p:cNvPicPr preferRelativeResize="0"/>
          <p:nvPr/>
        </p:nvPicPr>
        <p:blipFill rotWithShape="1">
          <a:blip r:embed="rId4">
            <a:alphaModFix/>
          </a:blip>
          <a:srcRect b="79" l="0" r="0" t="79"/>
          <a:stretch/>
        </p:blipFill>
        <p:spPr>
          <a:xfrm>
            <a:off x="14456838" y="9811645"/>
            <a:ext cx="644476" cy="643458"/>
          </a:xfrm>
          <a:prstGeom prst="rect">
            <a:avLst/>
          </a:prstGeom>
          <a:noFill/>
          <a:ln>
            <a:noFill/>
          </a:ln>
        </p:spPr>
      </p:pic>
      <p:sp>
        <p:nvSpPr>
          <p:cNvPr id="38" name="Google Shape;38;p4"/>
          <p:cNvSpPr txBox="1"/>
          <p:nvPr/>
        </p:nvSpPr>
        <p:spPr>
          <a:xfrm>
            <a:off x="14942027" y="9917825"/>
            <a:ext cx="24372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434343"/>
                </a:solidFill>
                <a:latin typeface="Barlow"/>
                <a:ea typeface="Barlow"/>
                <a:cs typeface="Barlow"/>
                <a:sym typeface="Barlow"/>
              </a:rPr>
              <a:t>Department of Health</a:t>
            </a:r>
            <a:endParaRPr b="1" sz="1600">
              <a:solidFill>
                <a:srgbClr val="434343"/>
              </a:solidFill>
              <a:latin typeface="Barlow"/>
              <a:ea typeface="Barlow"/>
              <a:cs typeface="Barlow"/>
              <a:sym typeface="Barlow"/>
            </a:endParaRPr>
          </a:p>
        </p:txBody>
      </p:sp>
      <p:sp>
        <p:nvSpPr>
          <p:cNvPr id="39" name="Google Shape;39;p4"/>
          <p:cNvSpPr txBox="1"/>
          <p:nvPr/>
        </p:nvSpPr>
        <p:spPr>
          <a:xfrm>
            <a:off x="15101327" y="10134725"/>
            <a:ext cx="2437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Barlow Medium"/>
                <a:ea typeface="Barlow Medium"/>
                <a:cs typeface="Barlow Medium"/>
                <a:sym typeface="Barlow Medium"/>
              </a:rPr>
              <a:t>/doh.gov.ph</a:t>
            </a:r>
            <a:endParaRPr>
              <a:solidFill>
                <a:srgbClr val="434343"/>
              </a:solidFill>
              <a:latin typeface="Barlow Medium"/>
              <a:ea typeface="Barlow Medium"/>
              <a:cs typeface="Barlow Medium"/>
              <a:sym typeface="Barlow Medium"/>
            </a:endParaRPr>
          </a:p>
        </p:txBody>
      </p:sp>
      <p:sp>
        <p:nvSpPr>
          <p:cNvPr id="40" name="Google Shape;40;p4"/>
          <p:cNvSpPr txBox="1"/>
          <p:nvPr/>
        </p:nvSpPr>
        <p:spPr>
          <a:xfrm>
            <a:off x="14865825" y="9765425"/>
            <a:ext cx="24372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Barlow Medium"/>
                <a:ea typeface="Barlow Medium"/>
                <a:cs typeface="Barlow Medium"/>
                <a:sym typeface="Barlow Medium"/>
              </a:rPr>
              <a:t>Republic of the Philippines</a:t>
            </a:r>
            <a:endParaRPr sz="1200">
              <a:solidFill>
                <a:srgbClr val="434343"/>
              </a:solidFill>
              <a:latin typeface="Barlow Medium"/>
              <a:ea typeface="Barlow Medium"/>
              <a:cs typeface="Barlow Medium"/>
              <a:sym typeface="Barlow Medium"/>
            </a:endParaRPr>
          </a:p>
        </p:txBody>
      </p:sp>
      <p:sp>
        <p:nvSpPr>
          <p:cNvPr id="41" name="Google Shape;41;p4"/>
          <p:cNvSpPr txBox="1"/>
          <p:nvPr>
            <p:ph idx="1" type="body"/>
          </p:nvPr>
        </p:nvSpPr>
        <p:spPr>
          <a:xfrm>
            <a:off x="826950" y="3360175"/>
            <a:ext cx="8501100" cy="6053400"/>
          </a:xfrm>
          <a:prstGeom prst="rect">
            <a:avLst/>
          </a:prstGeom>
          <a:ln>
            <a:noFill/>
          </a:ln>
        </p:spPr>
        <p:txBody>
          <a:bodyPr anchorCtr="0" anchor="t" bIns="190475" lIns="190475" spcFirstLastPara="1" rIns="190475" wrap="square" tIns="190475">
            <a:noAutofit/>
          </a:bodyPr>
          <a:lstStyle>
            <a:lvl1pPr indent="-431800" lvl="0" marL="457200" rtl="0">
              <a:lnSpc>
                <a:spcPct val="100000"/>
              </a:lnSpc>
              <a:spcBef>
                <a:spcPts val="0"/>
              </a:spcBef>
              <a:spcAft>
                <a:spcPts val="0"/>
              </a:spcAft>
              <a:buClr>
                <a:srgbClr val="434343"/>
              </a:buClr>
              <a:buSzPts val="3200"/>
              <a:buFont typeface="Barlow"/>
              <a:buChar char="●"/>
              <a:defRPr sz="3200">
                <a:solidFill>
                  <a:srgbClr val="434343"/>
                </a:solidFill>
                <a:latin typeface="Barlow"/>
                <a:ea typeface="Barlow"/>
                <a:cs typeface="Barlow"/>
                <a:sym typeface="Barlow"/>
              </a:defRPr>
            </a:lvl1pPr>
            <a:lvl2pPr indent="-381000" lvl="1" marL="9144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2pPr>
            <a:lvl3pPr indent="-381000" lvl="2" marL="13716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3pPr>
            <a:lvl4pPr indent="-381000" lvl="3" marL="18288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4pPr>
            <a:lvl5pPr indent="-381000" lvl="4" marL="22860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5pPr>
            <a:lvl6pPr indent="-381000" lvl="5" marL="27432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6pPr>
            <a:lvl7pPr indent="-381000" lvl="6" marL="32004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7pPr>
            <a:lvl8pPr indent="-381000" lvl="7" marL="36576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8pPr>
            <a:lvl9pPr indent="-381000" lvl="8" marL="41148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9pPr>
          </a:lstStyle>
          <a:p/>
        </p:txBody>
      </p:sp>
      <p:sp>
        <p:nvSpPr>
          <p:cNvPr id="42" name="Google Shape;42;p4"/>
          <p:cNvSpPr txBox="1"/>
          <p:nvPr>
            <p:ph idx="2" type="body"/>
          </p:nvPr>
        </p:nvSpPr>
        <p:spPr>
          <a:xfrm>
            <a:off x="9819974" y="3379059"/>
            <a:ext cx="8501100" cy="6053400"/>
          </a:xfrm>
          <a:prstGeom prst="rect">
            <a:avLst/>
          </a:prstGeom>
          <a:ln>
            <a:noFill/>
          </a:ln>
        </p:spPr>
        <p:txBody>
          <a:bodyPr anchorCtr="0" anchor="t" bIns="190475" lIns="190475" spcFirstLastPara="1" rIns="190475" wrap="square" tIns="190475">
            <a:noAutofit/>
          </a:bodyPr>
          <a:lstStyle>
            <a:lvl1pPr indent="-431800" lvl="0" marL="457200" rtl="0">
              <a:lnSpc>
                <a:spcPct val="100000"/>
              </a:lnSpc>
              <a:spcBef>
                <a:spcPts val="0"/>
              </a:spcBef>
              <a:spcAft>
                <a:spcPts val="0"/>
              </a:spcAft>
              <a:buClr>
                <a:srgbClr val="434343"/>
              </a:buClr>
              <a:buSzPts val="3200"/>
              <a:buFont typeface="Barlow"/>
              <a:buChar char="●"/>
              <a:defRPr sz="3200">
                <a:solidFill>
                  <a:srgbClr val="434343"/>
                </a:solidFill>
                <a:latin typeface="Barlow"/>
                <a:ea typeface="Barlow"/>
                <a:cs typeface="Barlow"/>
                <a:sym typeface="Barlow"/>
              </a:defRPr>
            </a:lvl1pPr>
            <a:lvl2pPr indent="-381000" lvl="1" marL="9144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2pPr>
            <a:lvl3pPr indent="-381000" lvl="2" marL="13716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3pPr>
            <a:lvl4pPr indent="-381000" lvl="3" marL="18288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4pPr>
            <a:lvl5pPr indent="-381000" lvl="4" marL="22860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5pPr>
            <a:lvl6pPr indent="-381000" lvl="5" marL="27432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6pPr>
            <a:lvl7pPr indent="-381000" lvl="6" marL="32004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7pPr>
            <a:lvl8pPr indent="-381000" lvl="7" marL="36576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8pPr>
            <a:lvl9pPr indent="-381000" lvl="8" marL="41148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9pPr>
          </a:lstStyle>
          <a:p/>
        </p:txBody>
      </p:sp>
      <p:pic>
        <p:nvPicPr>
          <p:cNvPr id="43" name="Google Shape;43;p4"/>
          <p:cNvPicPr preferRelativeResize="0"/>
          <p:nvPr/>
        </p:nvPicPr>
        <p:blipFill rotWithShape="1">
          <a:blip r:embed="rId5">
            <a:alphaModFix/>
          </a:blip>
          <a:srcRect b="9206" l="41673" r="0" t="0"/>
          <a:stretch/>
        </p:blipFill>
        <p:spPr>
          <a:xfrm>
            <a:off x="1385375" y="9800349"/>
            <a:ext cx="353995" cy="644500"/>
          </a:xfrm>
          <a:prstGeom prst="rect">
            <a:avLst/>
          </a:prstGeom>
          <a:noFill/>
          <a:ln>
            <a:noFill/>
          </a:ln>
        </p:spPr>
      </p:pic>
      <p:pic>
        <p:nvPicPr>
          <p:cNvPr id="44" name="Google Shape;44;p4"/>
          <p:cNvPicPr preferRelativeResize="0"/>
          <p:nvPr/>
        </p:nvPicPr>
        <p:blipFill>
          <a:blip r:embed="rId6">
            <a:alphaModFix/>
          </a:blip>
          <a:stretch>
            <a:fillRect/>
          </a:stretch>
        </p:blipFill>
        <p:spPr>
          <a:xfrm>
            <a:off x="1780450" y="9917825"/>
            <a:ext cx="1174354" cy="526076"/>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 Footer with Photo Slide" type="secHead">
  <p:cSld name="SECTION_HEADER">
    <p:spTree>
      <p:nvGrpSpPr>
        <p:cNvPr id="256" name="Shape 256"/>
        <p:cNvGrpSpPr/>
        <p:nvPr/>
      </p:nvGrpSpPr>
      <p:grpSpPr>
        <a:xfrm>
          <a:off x="0" y="0"/>
          <a:ext cx="0" cy="0"/>
          <a:chOff x="0" y="0"/>
          <a:chExt cx="0" cy="0"/>
        </a:xfrm>
      </p:grpSpPr>
      <p:pic>
        <p:nvPicPr>
          <p:cNvPr id="257" name="Google Shape;257;p33"/>
          <p:cNvPicPr preferRelativeResize="0"/>
          <p:nvPr/>
        </p:nvPicPr>
        <p:blipFill rotWithShape="1">
          <a:blip r:embed="rId2">
            <a:alphaModFix/>
          </a:blip>
          <a:srcRect b="0" l="0" r="0" t="0"/>
          <a:stretch/>
        </p:blipFill>
        <p:spPr>
          <a:xfrm>
            <a:off x="0" y="0"/>
            <a:ext cx="19050000" cy="10715631"/>
          </a:xfrm>
          <a:prstGeom prst="rect">
            <a:avLst/>
          </a:prstGeom>
          <a:noFill/>
          <a:ln>
            <a:noFill/>
          </a:ln>
        </p:spPr>
      </p:pic>
      <p:sp>
        <p:nvSpPr>
          <p:cNvPr id="258" name="Google Shape;258;p33"/>
          <p:cNvSpPr txBox="1"/>
          <p:nvPr>
            <p:ph idx="12" type="sldNum"/>
          </p:nvPr>
        </p:nvSpPr>
        <p:spPr>
          <a:xfrm>
            <a:off x="312799" y="176900"/>
            <a:ext cx="685500" cy="819900"/>
          </a:xfrm>
          <a:prstGeom prst="rect">
            <a:avLst/>
          </a:prstGeom>
        </p:spPr>
        <p:txBody>
          <a:bodyPr anchorCtr="0" anchor="ctr" bIns="190475" lIns="190475" spcFirstLastPara="1" rIns="190475" wrap="square" tIns="190475">
            <a:normAutofit/>
          </a:bodyPr>
          <a:lstStyle>
            <a:lvl1pPr lvl="0" rtl="0" algn="l">
              <a:buNone/>
              <a:defRPr>
                <a:solidFill>
                  <a:srgbClr val="434343"/>
                </a:solidFill>
                <a:latin typeface="Barlow"/>
                <a:ea typeface="Barlow"/>
                <a:cs typeface="Barlow"/>
                <a:sym typeface="Barlow"/>
              </a:defRPr>
            </a:lvl1pPr>
            <a:lvl2pPr lvl="1" rtl="0" algn="l">
              <a:buNone/>
              <a:defRPr>
                <a:solidFill>
                  <a:srgbClr val="434343"/>
                </a:solidFill>
                <a:latin typeface="Barlow"/>
                <a:ea typeface="Barlow"/>
                <a:cs typeface="Barlow"/>
                <a:sym typeface="Barlow"/>
              </a:defRPr>
            </a:lvl2pPr>
            <a:lvl3pPr lvl="2" rtl="0" algn="l">
              <a:buNone/>
              <a:defRPr>
                <a:solidFill>
                  <a:srgbClr val="434343"/>
                </a:solidFill>
                <a:latin typeface="Barlow"/>
                <a:ea typeface="Barlow"/>
                <a:cs typeface="Barlow"/>
                <a:sym typeface="Barlow"/>
              </a:defRPr>
            </a:lvl3pPr>
            <a:lvl4pPr lvl="3" rtl="0" algn="l">
              <a:buNone/>
              <a:defRPr>
                <a:solidFill>
                  <a:srgbClr val="434343"/>
                </a:solidFill>
                <a:latin typeface="Barlow"/>
                <a:ea typeface="Barlow"/>
                <a:cs typeface="Barlow"/>
                <a:sym typeface="Barlow"/>
              </a:defRPr>
            </a:lvl4pPr>
            <a:lvl5pPr lvl="4" rtl="0" algn="l">
              <a:buNone/>
              <a:defRPr>
                <a:solidFill>
                  <a:srgbClr val="434343"/>
                </a:solidFill>
                <a:latin typeface="Barlow"/>
                <a:ea typeface="Barlow"/>
                <a:cs typeface="Barlow"/>
                <a:sym typeface="Barlow"/>
              </a:defRPr>
            </a:lvl5pPr>
            <a:lvl6pPr lvl="5" rtl="0" algn="l">
              <a:buNone/>
              <a:defRPr>
                <a:solidFill>
                  <a:srgbClr val="434343"/>
                </a:solidFill>
                <a:latin typeface="Barlow"/>
                <a:ea typeface="Barlow"/>
                <a:cs typeface="Barlow"/>
                <a:sym typeface="Barlow"/>
              </a:defRPr>
            </a:lvl6pPr>
            <a:lvl7pPr lvl="6" rtl="0" algn="l">
              <a:buNone/>
              <a:defRPr>
                <a:solidFill>
                  <a:srgbClr val="434343"/>
                </a:solidFill>
                <a:latin typeface="Barlow"/>
                <a:ea typeface="Barlow"/>
                <a:cs typeface="Barlow"/>
                <a:sym typeface="Barlow"/>
              </a:defRPr>
            </a:lvl7pPr>
            <a:lvl8pPr lvl="7" rtl="0" algn="l">
              <a:buNone/>
              <a:defRPr>
                <a:solidFill>
                  <a:srgbClr val="434343"/>
                </a:solidFill>
                <a:latin typeface="Barlow"/>
                <a:ea typeface="Barlow"/>
                <a:cs typeface="Barlow"/>
                <a:sym typeface="Barlow"/>
              </a:defRPr>
            </a:lvl8pPr>
            <a:lvl9pPr lvl="8" rtl="0" algn="l">
              <a:buNone/>
              <a:defRPr>
                <a:solidFill>
                  <a:srgbClr val="434343"/>
                </a:solidFill>
                <a:latin typeface="Barlow"/>
                <a:ea typeface="Barlow"/>
                <a:cs typeface="Barlow"/>
                <a:sym typeface="Barlow"/>
              </a:defRPr>
            </a:lvl9pPr>
          </a:lstStyle>
          <a:p>
            <a:pPr indent="0" lvl="0" marL="0" rtl="0" algn="l">
              <a:spcBef>
                <a:spcPts val="0"/>
              </a:spcBef>
              <a:spcAft>
                <a:spcPts val="0"/>
              </a:spcAft>
              <a:buNone/>
            </a:pPr>
            <a:fld id="{00000000-1234-1234-1234-123412341234}" type="slidenum">
              <a:rPr lang="en"/>
              <a:t>‹#›</a:t>
            </a:fld>
            <a:endParaRPr/>
          </a:p>
        </p:txBody>
      </p:sp>
      <p:pic>
        <p:nvPicPr>
          <p:cNvPr id="259" name="Google Shape;259;p33"/>
          <p:cNvPicPr preferRelativeResize="0"/>
          <p:nvPr/>
        </p:nvPicPr>
        <p:blipFill>
          <a:blip r:embed="rId3">
            <a:alphaModFix/>
          </a:blip>
          <a:stretch>
            <a:fillRect/>
          </a:stretch>
        </p:blipFill>
        <p:spPr>
          <a:xfrm>
            <a:off x="269545" y="9715024"/>
            <a:ext cx="819881" cy="819901"/>
          </a:xfrm>
          <a:prstGeom prst="rect">
            <a:avLst/>
          </a:prstGeom>
          <a:noFill/>
          <a:ln>
            <a:noFill/>
          </a:ln>
        </p:spPr>
      </p:pic>
      <p:sp>
        <p:nvSpPr>
          <p:cNvPr id="260" name="Google Shape;260;p33"/>
          <p:cNvSpPr txBox="1"/>
          <p:nvPr>
            <p:ph type="title"/>
          </p:nvPr>
        </p:nvSpPr>
        <p:spPr>
          <a:xfrm>
            <a:off x="1820750" y="2564663"/>
            <a:ext cx="12903900" cy="2610900"/>
          </a:xfrm>
          <a:prstGeom prst="rect">
            <a:avLst/>
          </a:prstGeom>
        </p:spPr>
        <p:txBody>
          <a:bodyPr anchorCtr="0" anchor="t" bIns="190475" lIns="190475" spcFirstLastPara="1" rIns="190475" wrap="square" tIns="190475">
            <a:normAutofit/>
          </a:bodyPr>
          <a:lstStyle>
            <a:lvl1pPr lvl="0" rtl="0">
              <a:lnSpc>
                <a:spcPct val="80000"/>
              </a:lnSpc>
              <a:spcBef>
                <a:spcPts val="0"/>
              </a:spcBef>
              <a:spcAft>
                <a:spcPts val="0"/>
              </a:spcAft>
              <a:buClr>
                <a:srgbClr val="434343"/>
              </a:buClr>
              <a:buSzPts val="10000"/>
              <a:buFont typeface="Barlow"/>
              <a:buNone/>
              <a:defRPr b="1" sz="10000">
                <a:solidFill>
                  <a:srgbClr val="434343"/>
                </a:solidFill>
                <a:latin typeface="Barlow"/>
                <a:ea typeface="Barlow"/>
                <a:cs typeface="Barlow"/>
                <a:sym typeface="Barlow"/>
              </a:defRPr>
            </a:lvl1pPr>
            <a:lvl2pPr lvl="1" rtl="0">
              <a:lnSpc>
                <a:spcPct val="90000"/>
              </a:lnSpc>
              <a:spcBef>
                <a:spcPts val="0"/>
              </a:spcBef>
              <a:spcAft>
                <a:spcPts val="0"/>
              </a:spcAft>
              <a:buSzPts val="5800"/>
              <a:buNone/>
              <a:defRPr/>
            </a:lvl2pPr>
            <a:lvl3pPr lvl="2" rtl="0">
              <a:lnSpc>
                <a:spcPct val="90000"/>
              </a:lnSpc>
              <a:spcBef>
                <a:spcPts val="0"/>
              </a:spcBef>
              <a:spcAft>
                <a:spcPts val="0"/>
              </a:spcAft>
              <a:buSzPts val="5800"/>
              <a:buNone/>
              <a:defRPr/>
            </a:lvl3pPr>
            <a:lvl4pPr lvl="3" rtl="0">
              <a:lnSpc>
                <a:spcPct val="90000"/>
              </a:lnSpc>
              <a:spcBef>
                <a:spcPts val="0"/>
              </a:spcBef>
              <a:spcAft>
                <a:spcPts val="0"/>
              </a:spcAft>
              <a:buSzPts val="5800"/>
              <a:buNone/>
              <a:defRPr/>
            </a:lvl4pPr>
            <a:lvl5pPr lvl="4" rtl="0">
              <a:lnSpc>
                <a:spcPct val="90000"/>
              </a:lnSpc>
              <a:spcBef>
                <a:spcPts val="0"/>
              </a:spcBef>
              <a:spcAft>
                <a:spcPts val="0"/>
              </a:spcAft>
              <a:buSzPts val="5800"/>
              <a:buNone/>
              <a:defRPr/>
            </a:lvl5pPr>
            <a:lvl6pPr lvl="5" rtl="0">
              <a:lnSpc>
                <a:spcPct val="90000"/>
              </a:lnSpc>
              <a:spcBef>
                <a:spcPts val="0"/>
              </a:spcBef>
              <a:spcAft>
                <a:spcPts val="0"/>
              </a:spcAft>
              <a:buSzPts val="5800"/>
              <a:buNone/>
              <a:defRPr/>
            </a:lvl6pPr>
            <a:lvl7pPr lvl="6" rtl="0">
              <a:lnSpc>
                <a:spcPct val="90000"/>
              </a:lnSpc>
              <a:spcBef>
                <a:spcPts val="0"/>
              </a:spcBef>
              <a:spcAft>
                <a:spcPts val="0"/>
              </a:spcAft>
              <a:buSzPts val="5800"/>
              <a:buNone/>
              <a:defRPr/>
            </a:lvl7pPr>
            <a:lvl8pPr lvl="7" rtl="0">
              <a:lnSpc>
                <a:spcPct val="90000"/>
              </a:lnSpc>
              <a:spcBef>
                <a:spcPts val="0"/>
              </a:spcBef>
              <a:spcAft>
                <a:spcPts val="0"/>
              </a:spcAft>
              <a:buSzPts val="5800"/>
              <a:buNone/>
              <a:defRPr/>
            </a:lvl8pPr>
            <a:lvl9pPr lvl="8" rtl="0">
              <a:lnSpc>
                <a:spcPct val="90000"/>
              </a:lnSpc>
              <a:spcBef>
                <a:spcPts val="0"/>
              </a:spcBef>
              <a:spcAft>
                <a:spcPts val="0"/>
              </a:spcAft>
              <a:buSzPts val="5800"/>
              <a:buNone/>
              <a:defRPr/>
            </a:lvl9pPr>
          </a:lstStyle>
          <a:p/>
        </p:txBody>
      </p:sp>
      <p:sp>
        <p:nvSpPr>
          <p:cNvPr id="261" name="Google Shape;261;p33"/>
          <p:cNvSpPr txBox="1"/>
          <p:nvPr>
            <p:ph idx="1" type="body"/>
          </p:nvPr>
        </p:nvSpPr>
        <p:spPr>
          <a:xfrm>
            <a:off x="1884725" y="5410675"/>
            <a:ext cx="8111700" cy="4029600"/>
          </a:xfrm>
          <a:prstGeom prst="rect">
            <a:avLst/>
          </a:prstGeom>
        </p:spPr>
        <p:txBody>
          <a:bodyPr anchorCtr="0" anchor="t" bIns="190475" lIns="190475" spcFirstLastPara="1" rIns="190475" wrap="square" tIns="190475">
            <a:noAutofit/>
          </a:bodyPr>
          <a:lstStyle>
            <a:lvl1pPr indent="-431800" lvl="0" marL="457200" rtl="0">
              <a:lnSpc>
                <a:spcPct val="100000"/>
              </a:lnSpc>
              <a:spcBef>
                <a:spcPts val="0"/>
              </a:spcBef>
              <a:spcAft>
                <a:spcPts val="0"/>
              </a:spcAft>
              <a:buClr>
                <a:srgbClr val="434343"/>
              </a:buClr>
              <a:buSzPts val="3200"/>
              <a:buFont typeface="Barlow"/>
              <a:buChar char="●"/>
              <a:defRPr sz="3200">
                <a:solidFill>
                  <a:srgbClr val="434343"/>
                </a:solidFill>
                <a:latin typeface="Barlow"/>
                <a:ea typeface="Barlow"/>
                <a:cs typeface="Barlow"/>
                <a:sym typeface="Barlow"/>
              </a:defRPr>
            </a:lvl1pPr>
            <a:lvl2pPr indent="-381000" lvl="1" marL="9144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2pPr>
            <a:lvl3pPr indent="-381000" lvl="2" marL="13716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3pPr>
            <a:lvl4pPr indent="-381000" lvl="3" marL="18288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4pPr>
            <a:lvl5pPr indent="-381000" lvl="4" marL="22860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5pPr>
            <a:lvl6pPr indent="-381000" lvl="5" marL="27432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6pPr>
            <a:lvl7pPr indent="-381000" lvl="6" marL="32004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7pPr>
            <a:lvl8pPr indent="-381000" lvl="7" marL="36576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8pPr>
            <a:lvl9pPr indent="-381000" lvl="8" marL="41148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9pPr>
          </a:lstStyle>
          <a:p/>
        </p:txBody>
      </p:sp>
      <p:sp>
        <p:nvSpPr>
          <p:cNvPr id="262" name="Google Shape;262;p33"/>
          <p:cNvSpPr/>
          <p:nvPr>
            <p:ph idx="2" type="pic"/>
          </p:nvPr>
        </p:nvSpPr>
        <p:spPr>
          <a:xfrm>
            <a:off x="11728913" y="0"/>
            <a:ext cx="7321200" cy="10715700"/>
          </a:xfrm>
          <a:prstGeom prst="roundRect">
            <a:avLst>
              <a:gd fmla="val 0" name="adj"/>
            </a:avLst>
          </a:prstGeom>
          <a:noFill/>
          <a:ln>
            <a:noFill/>
          </a:ln>
        </p:spPr>
      </p:sp>
      <p:sp>
        <p:nvSpPr>
          <p:cNvPr id="263" name="Google Shape;263;p33"/>
          <p:cNvSpPr txBox="1"/>
          <p:nvPr/>
        </p:nvSpPr>
        <p:spPr>
          <a:xfrm rot="-5400000">
            <a:off x="-635547" y="4790466"/>
            <a:ext cx="25968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434343"/>
                </a:solidFill>
                <a:latin typeface="Barlow"/>
                <a:ea typeface="Barlow"/>
                <a:cs typeface="Barlow"/>
                <a:sym typeface="Barlow"/>
              </a:rPr>
              <a:t>Department of Health</a:t>
            </a:r>
            <a:endParaRPr b="1" sz="1600">
              <a:solidFill>
                <a:srgbClr val="434343"/>
              </a:solidFill>
              <a:latin typeface="Barlow"/>
              <a:ea typeface="Barlow"/>
              <a:cs typeface="Barlow"/>
              <a:sym typeface="Barlow"/>
            </a:endParaRPr>
          </a:p>
        </p:txBody>
      </p:sp>
      <p:sp>
        <p:nvSpPr>
          <p:cNvPr id="264" name="Google Shape;264;p33"/>
          <p:cNvSpPr txBox="1"/>
          <p:nvPr/>
        </p:nvSpPr>
        <p:spPr>
          <a:xfrm rot="-5400000">
            <a:off x="-409065" y="4559982"/>
            <a:ext cx="259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Barlow Medium"/>
                <a:ea typeface="Barlow Medium"/>
                <a:cs typeface="Barlow Medium"/>
                <a:sym typeface="Barlow Medium"/>
              </a:rPr>
              <a:t>/doh.gov.ph</a:t>
            </a:r>
            <a:endParaRPr>
              <a:solidFill>
                <a:srgbClr val="434343"/>
              </a:solidFill>
              <a:latin typeface="Barlow Medium"/>
              <a:ea typeface="Barlow Medium"/>
              <a:cs typeface="Barlow Medium"/>
              <a:sym typeface="Barlow Medium"/>
            </a:endParaRPr>
          </a:p>
        </p:txBody>
      </p:sp>
      <p:sp>
        <p:nvSpPr>
          <p:cNvPr id="265" name="Google Shape;265;p33"/>
          <p:cNvSpPr txBox="1"/>
          <p:nvPr/>
        </p:nvSpPr>
        <p:spPr>
          <a:xfrm rot="-5400000">
            <a:off x="-828830" y="4902559"/>
            <a:ext cx="2596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Barlow Medium"/>
                <a:ea typeface="Barlow Medium"/>
                <a:cs typeface="Barlow Medium"/>
                <a:sym typeface="Barlow Medium"/>
              </a:rPr>
              <a:t>Republic of the Philippines</a:t>
            </a:r>
            <a:endParaRPr sz="1200">
              <a:solidFill>
                <a:srgbClr val="434343"/>
              </a:solidFill>
              <a:latin typeface="Barlow Medium"/>
              <a:ea typeface="Barlow Medium"/>
              <a:cs typeface="Barlow Medium"/>
              <a:sym typeface="Barlow Medium"/>
            </a:endParaRPr>
          </a:p>
        </p:txBody>
      </p:sp>
      <p:pic>
        <p:nvPicPr>
          <p:cNvPr id="266" name="Google Shape;266;p33"/>
          <p:cNvPicPr preferRelativeResize="0"/>
          <p:nvPr/>
        </p:nvPicPr>
        <p:blipFill rotWithShape="1">
          <a:blip r:embed="rId4">
            <a:alphaModFix/>
          </a:blip>
          <a:srcRect b="79" l="0" r="0" t="79"/>
          <a:stretch/>
        </p:blipFill>
        <p:spPr>
          <a:xfrm rot="-5400000">
            <a:off x="333625" y="6135238"/>
            <a:ext cx="686688" cy="685603"/>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column Content Slide" type="tx">
  <p:cSld name="TITLE_AND_BODY">
    <p:spTree>
      <p:nvGrpSpPr>
        <p:cNvPr id="267" name="Shape 267"/>
        <p:cNvGrpSpPr/>
        <p:nvPr/>
      </p:nvGrpSpPr>
      <p:grpSpPr>
        <a:xfrm>
          <a:off x="0" y="0"/>
          <a:ext cx="0" cy="0"/>
          <a:chOff x="0" y="0"/>
          <a:chExt cx="0" cy="0"/>
        </a:xfrm>
      </p:grpSpPr>
      <p:pic>
        <p:nvPicPr>
          <p:cNvPr id="268" name="Google Shape;268;p34"/>
          <p:cNvPicPr preferRelativeResize="0"/>
          <p:nvPr/>
        </p:nvPicPr>
        <p:blipFill rotWithShape="1">
          <a:blip r:embed="rId2">
            <a:alphaModFix/>
          </a:blip>
          <a:srcRect b="0" l="0" r="0" t="0"/>
          <a:stretch/>
        </p:blipFill>
        <p:spPr>
          <a:xfrm>
            <a:off x="0" y="0"/>
            <a:ext cx="19050000" cy="10715625"/>
          </a:xfrm>
          <a:prstGeom prst="rect">
            <a:avLst/>
          </a:prstGeom>
          <a:noFill/>
          <a:ln>
            <a:noFill/>
          </a:ln>
        </p:spPr>
      </p:pic>
      <p:sp>
        <p:nvSpPr>
          <p:cNvPr id="269" name="Google Shape;269;p34"/>
          <p:cNvSpPr txBox="1"/>
          <p:nvPr>
            <p:ph idx="12" type="sldNum"/>
          </p:nvPr>
        </p:nvSpPr>
        <p:spPr>
          <a:xfrm>
            <a:off x="17614724" y="9715025"/>
            <a:ext cx="883800" cy="819900"/>
          </a:xfrm>
          <a:prstGeom prst="rect">
            <a:avLst/>
          </a:prstGeom>
        </p:spPr>
        <p:txBody>
          <a:bodyPr anchorCtr="0" anchor="ctr" bIns="190475" lIns="190475" spcFirstLastPara="1" rIns="190475" wrap="square" tIns="190475">
            <a:normAutofit/>
          </a:bodyPr>
          <a:lstStyle>
            <a:lvl1pPr lvl="0" rtl="0">
              <a:buNone/>
              <a:defRPr>
                <a:solidFill>
                  <a:srgbClr val="434343"/>
                </a:solidFill>
                <a:latin typeface="Barlow"/>
                <a:ea typeface="Barlow"/>
                <a:cs typeface="Barlow"/>
                <a:sym typeface="Barlow"/>
              </a:defRPr>
            </a:lvl1pPr>
            <a:lvl2pPr lvl="1" rtl="0">
              <a:buNone/>
              <a:defRPr>
                <a:solidFill>
                  <a:srgbClr val="434343"/>
                </a:solidFill>
                <a:latin typeface="Barlow"/>
                <a:ea typeface="Barlow"/>
                <a:cs typeface="Barlow"/>
                <a:sym typeface="Barlow"/>
              </a:defRPr>
            </a:lvl2pPr>
            <a:lvl3pPr lvl="2" rtl="0">
              <a:buNone/>
              <a:defRPr>
                <a:solidFill>
                  <a:srgbClr val="434343"/>
                </a:solidFill>
                <a:latin typeface="Barlow"/>
                <a:ea typeface="Barlow"/>
                <a:cs typeface="Barlow"/>
                <a:sym typeface="Barlow"/>
              </a:defRPr>
            </a:lvl3pPr>
            <a:lvl4pPr lvl="3" rtl="0">
              <a:buNone/>
              <a:defRPr>
                <a:solidFill>
                  <a:srgbClr val="434343"/>
                </a:solidFill>
                <a:latin typeface="Barlow"/>
                <a:ea typeface="Barlow"/>
                <a:cs typeface="Barlow"/>
                <a:sym typeface="Barlow"/>
              </a:defRPr>
            </a:lvl4pPr>
            <a:lvl5pPr lvl="4" rtl="0">
              <a:buNone/>
              <a:defRPr>
                <a:solidFill>
                  <a:srgbClr val="434343"/>
                </a:solidFill>
                <a:latin typeface="Barlow"/>
                <a:ea typeface="Barlow"/>
                <a:cs typeface="Barlow"/>
                <a:sym typeface="Barlow"/>
              </a:defRPr>
            </a:lvl5pPr>
            <a:lvl6pPr lvl="5" rtl="0">
              <a:buNone/>
              <a:defRPr>
                <a:solidFill>
                  <a:srgbClr val="434343"/>
                </a:solidFill>
                <a:latin typeface="Barlow"/>
                <a:ea typeface="Barlow"/>
                <a:cs typeface="Barlow"/>
                <a:sym typeface="Barlow"/>
              </a:defRPr>
            </a:lvl6pPr>
            <a:lvl7pPr lvl="6" rtl="0">
              <a:buNone/>
              <a:defRPr>
                <a:solidFill>
                  <a:srgbClr val="434343"/>
                </a:solidFill>
                <a:latin typeface="Barlow"/>
                <a:ea typeface="Barlow"/>
                <a:cs typeface="Barlow"/>
                <a:sym typeface="Barlow"/>
              </a:defRPr>
            </a:lvl7pPr>
            <a:lvl8pPr lvl="7" rtl="0">
              <a:buNone/>
              <a:defRPr>
                <a:solidFill>
                  <a:srgbClr val="434343"/>
                </a:solidFill>
                <a:latin typeface="Barlow"/>
                <a:ea typeface="Barlow"/>
                <a:cs typeface="Barlow"/>
                <a:sym typeface="Barlow"/>
              </a:defRPr>
            </a:lvl8pPr>
            <a:lvl9pPr lvl="8" rtl="0">
              <a:buNone/>
              <a:defRPr>
                <a:solidFill>
                  <a:srgbClr val="434343"/>
                </a:solidFill>
                <a:latin typeface="Barlow"/>
                <a:ea typeface="Barlow"/>
                <a:cs typeface="Barlow"/>
                <a:sym typeface="Barlow"/>
              </a:defRPr>
            </a:lvl9pPr>
          </a:lstStyle>
          <a:p>
            <a:pPr indent="0" lvl="0" marL="0" rtl="0" algn="r">
              <a:spcBef>
                <a:spcPts val="0"/>
              </a:spcBef>
              <a:spcAft>
                <a:spcPts val="0"/>
              </a:spcAft>
              <a:buNone/>
            </a:pPr>
            <a:fld id="{00000000-1234-1234-1234-123412341234}" type="slidenum">
              <a:rPr lang="en"/>
              <a:t>‹#›</a:t>
            </a:fld>
            <a:endParaRPr/>
          </a:p>
        </p:txBody>
      </p:sp>
      <p:pic>
        <p:nvPicPr>
          <p:cNvPr id="270" name="Google Shape;270;p34"/>
          <p:cNvPicPr preferRelativeResize="0"/>
          <p:nvPr/>
        </p:nvPicPr>
        <p:blipFill>
          <a:blip r:embed="rId3">
            <a:alphaModFix/>
          </a:blip>
          <a:stretch>
            <a:fillRect/>
          </a:stretch>
        </p:blipFill>
        <p:spPr>
          <a:xfrm>
            <a:off x="658725" y="9799400"/>
            <a:ext cx="644475" cy="644500"/>
          </a:xfrm>
          <a:prstGeom prst="rect">
            <a:avLst/>
          </a:prstGeom>
          <a:noFill/>
          <a:ln>
            <a:noFill/>
          </a:ln>
        </p:spPr>
      </p:pic>
      <p:sp>
        <p:nvSpPr>
          <p:cNvPr id="271" name="Google Shape;271;p34"/>
          <p:cNvSpPr txBox="1"/>
          <p:nvPr>
            <p:ph type="title"/>
          </p:nvPr>
        </p:nvSpPr>
        <p:spPr>
          <a:xfrm>
            <a:off x="658725" y="735875"/>
            <a:ext cx="17662500" cy="1474800"/>
          </a:xfrm>
          <a:prstGeom prst="rect">
            <a:avLst/>
          </a:prstGeom>
        </p:spPr>
        <p:txBody>
          <a:bodyPr anchorCtr="0" anchor="t" bIns="190475" lIns="190475" spcFirstLastPara="1" rIns="190475" wrap="square" tIns="190475">
            <a:normAutofit/>
          </a:bodyPr>
          <a:lstStyle>
            <a:lvl1pPr lvl="0" rtl="0">
              <a:lnSpc>
                <a:spcPct val="80000"/>
              </a:lnSpc>
              <a:spcBef>
                <a:spcPts val="0"/>
              </a:spcBef>
              <a:spcAft>
                <a:spcPts val="0"/>
              </a:spcAft>
              <a:buClr>
                <a:srgbClr val="434343"/>
              </a:buClr>
              <a:buSzPts val="10000"/>
              <a:buFont typeface="Barlow"/>
              <a:buNone/>
              <a:defRPr b="1" sz="10000">
                <a:solidFill>
                  <a:srgbClr val="434343"/>
                </a:solidFill>
                <a:latin typeface="Barlow"/>
                <a:ea typeface="Barlow"/>
                <a:cs typeface="Barlow"/>
                <a:sym typeface="Barlow"/>
              </a:defRPr>
            </a:lvl1pPr>
            <a:lvl2pPr lvl="1" rtl="0">
              <a:lnSpc>
                <a:spcPct val="80000"/>
              </a:lnSpc>
              <a:spcBef>
                <a:spcPts val="0"/>
              </a:spcBef>
              <a:spcAft>
                <a:spcPts val="0"/>
              </a:spcAft>
              <a:buSzPts val="5800"/>
              <a:buNone/>
              <a:defRPr/>
            </a:lvl2pPr>
            <a:lvl3pPr lvl="2" rtl="0">
              <a:lnSpc>
                <a:spcPct val="80000"/>
              </a:lnSpc>
              <a:spcBef>
                <a:spcPts val="0"/>
              </a:spcBef>
              <a:spcAft>
                <a:spcPts val="0"/>
              </a:spcAft>
              <a:buSzPts val="5800"/>
              <a:buNone/>
              <a:defRPr/>
            </a:lvl3pPr>
            <a:lvl4pPr lvl="3" rtl="0">
              <a:lnSpc>
                <a:spcPct val="80000"/>
              </a:lnSpc>
              <a:spcBef>
                <a:spcPts val="0"/>
              </a:spcBef>
              <a:spcAft>
                <a:spcPts val="0"/>
              </a:spcAft>
              <a:buSzPts val="5800"/>
              <a:buNone/>
              <a:defRPr/>
            </a:lvl4pPr>
            <a:lvl5pPr lvl="4" rtl="0">
              <a:lnSpc>
                <a:spcPct val="80000"/>
              </a:lnSpc>
              <a:spcBef>
                <a:spcPts val="0"/>
              </a:spcBef>
              <a:spcAft>
                <a:spcPts val="0"/>
              </a:spcAft>
              <a:buSzPts val="5800"/>
              <a:buNone/>
              <a:defRPr/>
            </a:lvl5pPr>
            <a:lvl6pPr lvl="5" rtl="0">
              <a:lnSpc>
                <a:spcPct val="80000"/>
              </a:lnSpc>
              <a:spcBef>
                <a:spcPts val="0"/>
              </a:spcBef>
              <a:spcAft>
                <a:spcPts val="0"/>
              </a:spcAft>
              <a:buSzPts val="5800"/>
              <a:buNone/>
              <a:defRPr/>
            </a:lvl6pPr>
            <a:lvl7pPr lvl="6" rtl="0">
              <a:lnSpc>
                <a:spcPct val="80000"/>
              </a:lnSpc>
              <a:spcBef>
                <a:spcPts val="0"/>
              </a:spcBef>
              <a:spcAft>
                <a:spcPts val="0"/>
              </a:spcAft>
              <a:buSzPts val="5800"/>
              <a:buNone/>
              <a:defRPr/>
            </a:lvl7pPr>
            <a:lvl8pPr lvl="7" rtl="0">
              <a:lnSpc>
                <a:spcPct val="80000"/>
              </a:lnSpc>
              <a:spcBef>
                <a:spcPts val="0"/>
              </a:spcBef>
              <a:spcAft>
                <a:spcPts val="0"/>
              </a:spcAft>
              <a:buSzPts val="5800"/>
              <a:buNone/>
              <a:defRPr/>
            </a:lvl8pPr>
            <a:lvl9pPr lvl="8" rtl="0">
              <a:lnSpc>
                <a:spcPct val="80000"/>
              </a:lnSpc>
              <a:spcBef>
                <a:spcPts val="0"/>
              </a:spcBef>
              <a:spcAft>
                <a:spcPts val="0"/>
              </a:spcAft>
              <a:buSzPts val="5800"/>
              <a:buNone/>
              <a:defRPr/>
            </a:lvl9pPr>
          </a:lstStyle>
          <a:p/>
        </p:txBody>
      </p:sp>
      <p:pic>
        <p:nvPicPr>
          <p:cNvPr id="272" name="Google Shape;272;p34"/>
          <p:cNvPicPr preferRelativeResize="0"/>
          <p:nvPr/>
        </p:nvPicPr>
        <p:blipFill rotWithShape="1">
          <a:blip r:embed="rId4">
            <a:alphaModFix/>
          </a:blip>
          <a:srcRect b="79" l="0" r="0" t="79"/>
          <a:stretch/>
        </p:blipFill>
        <p:spPr>
          <a:xfrm>
            <a:off x="14456838" y="9811645"/>
            <a:ext cx="644476" cy="643458"/>
          </a:xfrm>
          <a:prstGeom prst="rect">
            <a:avLst/>
          </a:prstGeom>
          <a:noFill/>
          <a:ln>
            <a:noFill/>
          </a:ln>
        </p:spPr>
      </p:pic>
      <p:sp>
        <p:nvSpPr>
          <p:cNvPr id="273" name="Google Shape;273;p34"/>
          <p:cNvSpPr txBox="1"/>
          <p:nvPr/>
        </p:nvSpPr>
        <p:spPr>
          <a:xfrm>
            <a:off x="14942027" y="9917825"/>
            <a:ext cx="24372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434343"/>
                </a:solidFill>
                <a:latin typeface="Barlow"/>
                <a:ea typeface="Barlow"/>
                <a:cs typeface="Barlow"/>
                <a:sym typeface="Barlow"/>
              </a:rPr>
              <a:t>Department of Health</a:t>
            </a:r>
            <a:endParaRPr b="1" sz="1600">
              <a:solidFill>
                <a:srgbClr val="434343"/>
              </a:solidFill>
              <a:latin typeface="Barlow"/>
              <a:ea typeface="Barlow"/>
              <a:cs typeface="Barlow"/>
              <a:sym typeface="Barlow"/>
            </a:endParaRPr>
          </a:p>
        </p:txBody>
      </p:sp>
      <p:sp>
        <p:nvSpPr>
          <p:cNvPr id="274" name="Google Shape;274;p34"/>
          <p:cNvSpPr txBox="1"/>
          <p:nvPr/>
        </p:nvSpPr>
        <p:spPr>
          <a:xfrm>
            <a:off x="15101327" y="10134725"/>
            <a:ext cx="2437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Barlow Medium"/>
                <a:ea typeface="Barlow Medium"/>
                <a:cs typeface="Barlow Medium"/>
                <a:sym typeface="Barlow Medium"/>
              </a:rPr>
              <a:t>/doh.gov.ph</a:t>
            </a:r>
            <a:endParaRPr>
              <a:solidFill>
                <a:srgbClr val="434343"/>
              </a:solidFill>
              <a:latin typeface="Barlow Medium"/>
              <a:ea typeface="Barlow Medium"/>
              <a:cs typeface="Barlow Medium"/>
              <a:sym typeface="Barlow Medium"/>
            </a:endParaRPr>
          </a:p>
        </p:txBody>
      </p:sp>
      <p:sp>
        <p:nvSpPr>
          <p:cNvPr id="275" name="Google Shape;275;p34"/>
          <p:cNvSpPr txBox="1"/>
          <p:nvPr/>
        </p:nvSpPr>
        <p:spPr>
          <a:xfrm>
            <a:off x="14865825" y="9765425"/>
            <a:ext cx="24372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Barlow Medium"/>
                <a:ea typeface="Barlow Medium"/>
                <a:cs typeface="Barlow Medium"/>
                <a:sym typeface="Barlow Medium"/>
              </a:rPr>
              <a:t>Republic of the Philippines</a:t>
            </a:r>
            <a:endParaRPr sz="1200">
              <a:solidFill>
                <a:srgbClr val="434343"/>
              </a:solidFill>
              <a:latin typeface="Barlow Medium"/>
              <a:ea typeface="Barlow Medium"/>
              <a:cs typeface="Barlow Medium"/>
              <a:sym typeface="Barlow Medium"/>
            </a:endParaRPr>
          </a:p>
        </p:txBody>
      </p:sp>
      <p:sp>
        <p:nvSpPr>
          <p:cNvPr id="276" name="Google Shape;276;p34"/>
          <p:cNvSpPr txBox="1"/>
          <p:nvPr>
            <p:ph idx="1" type="body"/>
          </p:nvPr>
        </p:nvSpPr>
        <p:spPr>
          <a:xfrm>
            <a:off x="826950" y="3360175"/>
            <a:ext cx="8501100" cy="6053400"/>
          </a:xfrm>
          <a:prstGeom prst="rect">
            <a:avLst/>
          </a:prstGeom>
          <a:ln>
            <a:noFill/>
          </a:ln>
        </p:spPr>
        <p:txBody>
          <a:bodyPr anchorCtr="0" anchor="t" bIns="190475" lIns="190475" spcFirstLastPara="1" rIns="190475" wrap="square" tIns="190475">
            <a:noAutofit/>
          </a:bodyPr>
          <a:lstStyle>
            <a:lvl1pPr indent="-431800" lvl="0" marL="457200" rtl="0">
              <a:lnSpc>
                <a:spcPct val="100000"/>
              </a:lnSpc>
              <a:spcBef>
                <a:spcPts val="0"/>
              </a:spcBef>
              <a:spcAft>
                <a:spcPts val="0"/>
              </a:spcAft>
              <a:buClr>
                <a:srgbClr val="434343"/>
              </a:buClr>
              <a:buSzPts val="3200"/>
              <a:buFont typeface="Barlow"/>
              <a:buChar char="●"/>
              <a:defRPr sz="3200">
                <a:solidFill>
                  <a:srgbClr val="434343"/>
                </a:solidFill>
                <a:latin typeface="Barlow"/>
                <a:ea typeface="Barlow"/>
                <a:cs typeface="Barlow"/>
                <a:sym typeface="Barlow"/>
              </a:defRPr>
            </a:lvl1pPr>
            <a:lvl2pPr indent="-381000" lvl="1" marL="9144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2pPr>
            <a:lvl3pPr indent="-381000" lvl="2" marL="13716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3pPr>
            <a:lvl4pPr indent="-381000" lvl="3" marL="18288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4pPr>
            <a:lvl5pPr indent="-381000" lvl="4" marL="22860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5pPr>
            <a:lvl6pPr indent="-381000" lvl="5" marL="27432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6pPr>
            <a:lvl7pPr indent="-381000" lvl="6" marL="32004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7pPr>
            <a:lvl8pPr indent="-381000" lvl="7" marL="36576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8pPr>
            <a:lvl9pPr indent="-381000" lvl="8" marL="41148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9pPr>
          </a:lstStyle>
          <a:p/>
        </p:txBody>
      </p:sp>
      <p:sp>
        <p:nvSpPr>
          <p:cNvPr id="277" name="Google Shape;277;p34"/>
          <p:cNvSpPr txBox="1"/>
          <p:nvPr>
            <p:ph idx="2" type="body"/>
          </p:nvPr>
        </p:nvSpPr>
        <p:spPr>
          <a:xfrm>
            <a:off x="9819974" y="3379059"/>
            <a:ext cx="8501100" cy="6053400"/>
          </a:xfrm>
          <a:prstGeom prst="rect">
            <a:avLst/>
          </a:prstGeom>
          <a:ln>
            <a:noFill/>
          </a:ln>
        </p:spPr>
        <p:txBody>
          <a:bodyPr anchorCtr="0" anchor="t" bIns="190475" lIns="190475" spcFirstLastPara="1" rIns="190475" wrap="square" tIns="190475">
            <a:noAutofit/>
          </a:bodyPr>
          <a:lstStyle>
            <a:lvl1pPr indent="-431800" lvl="0" marL="457200" rtl="0">
              <a:lnSpc>
                <a:spcPct val="100000"/>
              </a:lnSpc>
              <a:spcBef>
                <a:spcPts val="0"/>
              </a:spcBef>
              <a:spcAft>
                <a:spcPts val="0"/>
              </a:spcAft>
              <a:buClr>
                <a:srgbClr val="434343"/>
              </a:buClr>
              <a:buSzPts val="3200"/>
              <a:buFont typeface="Barlow"/>
              <a:buChar char="●"/>
              <a:defRPr sz="3200">
                <a:solidFill>
                  <a:srgbClr val="434343"/>
                </a:solidFill>
                <a:latin typeface="Barlow"/>
                <a:ea typeface="Barlow"/>
                <a:cs typeface="Barlow"/>
                <a:sym typeface="Barlow"/>
              </a:defRPr>
            </a:lvl1pPr>
            <a:lvl2pPr indent="-381000" lvl="1" marL="9144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2pPr>
            <a:lvl3pPr indent="-381000" lvl="2" marL="13716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3pPr>
            <a:lvl4pPr indent="-381000" lvl="3" marL="18288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4pPr>
            <a:lvl5pPr indent="-381000" lvl="4" marL="22860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5pPr>
            <a:lvl6pPr indent="-381000" lvl="5" marL="27432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6pPr>
            <a:lvl7pPr indent="-381000" lvl="6" marL="32004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7pPr>
            <a:lvl8pPr indent="-381000" lvl="7" marL="36576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8pPr>
            <a:lvl9pPr indent="-381000" lvl="8" marL="41148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lide">
  <p:cSld name="TITLE_AND_BODY_2">
    <p:spTree>
      <p:nvGrpSpPr>
        <p:cNvPr id="278" name="Shape 278"/>
        <p:cNvGrpSpPr/>
        <p:nvPr/>
      </p:nvGrpSpPr>
      <p:grpSpPr>
        <a:xfrm>
          <a:off x="0" y="0"/>
          <a:ext cx="0" cy="0"/>
          <a:chOff x="0" y="0"/>
          <a:chExt cx="0" cy="0"/>
        </a:xfrm>
      </p:grpSpPr>
      <p:pic>
        <p:nvPicPr>
          <p:cNvPr id="279" name="Google Shape;279;p35"/>
          <p:cNvPicPr preferRelativeResize="0"/>
          <p:nvPr/>
        </p:nvPicPr>
        <p:blipFill rotWithShape="1">
          <a:blip r:embed="rId2">
            <a:alphaModFix/>
          </a:blip>
          <a:srcRect b="0" l="0" r="0" t="0"/>
          <a:stretch/>
        </p:blipFill>
        <p:spPr>
          <a:xfrm>
            <a:off x="0" y="0"/>
            <a:ext cx="19050000" cy="10715625"/>
          </a:xfrm>
          <a:prstGeom prst="rect">
            <a:avLst/>
          </a:prstGeom>
          <a:noFill/>
          <a:ln>
            <a:noFill/>
          </a:ln>
        </p:spPr>
      </p:pic>
      <p:sp>
        <p:nvSpPr>
          <p:cNvPr id="280" name="Google Shape;280;p35"/>
          <p:cNvSpPr txBox="1"/>
          <p:nvPr>
            <p:ph idx="12" type="sldNum"/>
          </p:nvPr>
        </p:nvSpPr>
        <p:spPr>
          <a:xfrm>
            <a:off x="6087349" y="9715025"/>
            <a:ext cx="721200" cy="819900"/>
          </a:xfrm>
          <a:prstGeom prst="rect">
            <a:avLst/>
          </a:prstGeom>
        </p:spPr>
        <p:txBody>
          <a:bodyPr anchorCtr="0" anchor="ctr" bIns="190475" lIns="190475" spcFirstLastPara="1" rIns="190475" wrap="square" tIns="190475">
            <a:normAutofit/>
          </a:bodyPr>
          <a:lstStyle>
            <a:lvl1pPr lvl="0" rtl="0">
              <a:buNone/>
              <a:defRPr>
                <a:solidFill>
                  <a:srgbClr val="434343"/>
                </a:solidFill>
                <a:latin typeface="Barlow"/>
                <a:ea typeface="Barlow"/>
                <a:cs typeface="Barlow"/>
                <a:sym typeface="Barlow"/>
              </a:defRPr>
            </a:lvl1pPr>
            <a:lvl2pPr lvl="1" rtl="0">
              <a:buNone/>
              <a:defRPr>
                <a:solidFill>
                  <a:srgbClr val="434343"/>
                </a:solidFill>
                <a:latin typeface="Barlow"/>
                <a:ea typeface="Barlow"/>
                <a:cs typeface="Barlow"/>
                <a:sym typeface="Barlow"/>
              </a:defRPr>
            </a:lvl2pPr>
            <a:lvl3pPr lvl="2" rtl="0">
              <a:buNone/>
              <a:defRPr>
                <a:solidFill>
                  <a:srgbClr val="434343"/>
                </a:solidFill>
                <a:latin typeface="Barlow"/>
                <a:ea typeface="Barlow"/>
                <a:cs typeface="Barlow"/>
                <a:sym typeface="Barlow"/>
              </a:defRPr>
            </a:lvl3pPr>
            <a:lvl4pPr lvl="3" rtl="0">
              <a:buNone/>
              <a:defRPr>
                <a:solidFill>
                  <a:srgbClr val="434343"/>
                </a:solidFill>
                <a:latin typeface="Barlow"/>
                <a:ea typeface="Barlow"/>
                <a:cs typeface="Barlow"/>
                <a:sym typeface="Barlow"/>
              </a:defRPr>
            </a:lvl4pPr>
            <a:lvl5pPr lvl="4" rtl="0">
              <a:buNone/>
              <a:defRPr>
                <a:solidFill>
                  <a:srgbClr val="434343"/>
                </a:solidFill>
                <a:latin typeface="Barlow"/>
                <a:ea typeface="Barlow"/>
                <a:cs typeface="Barlow"/>
                <a:sym typeface="Barlow"/>
              </a:defRPr>
            </a:lvl5pPr>
            <a:lvl6pPr lvl="5" rtl="0">
              <a:buNone/>
              <a:defRPr>
                <a:solidFill>
                  <a:srgbClr val="434343"/>
                </a:solidFill>
                <a:latin typeface="Barlow"/>
                <a:ea typeface="Barlow"/>
                <a:cs typeface="Barlow"/>
                <a:sym typeface="Barlow"/>
              </a:defRPr>
            </a:lvl6pPr>
            <a:lvl7pPr lvl="6" rtl="0">
              <a:buNone/>
              <a:defRPr>
                <a:solidFill>
                  <a:srgbClr val="434343"/>
                </a:solidFill>
                <a:latin typeface="Barlow"/>
                <a:ea typeface="Barlow"/>
                <a:cs typeface="Barlow"/>
                <a:sym typeface="Barlow"/>
              </a:defRPr>
            </a:lvl7pPr>
            <a:lvl8pPr lvl="7" rtl="0">
              <a:buNone/>
              <a:defRPr>
                <a:solidFill>
                  <a:srgbClr val="434343"/>
                </a:solidFill>
                <a:latin typeface="Barlow"/>
                <a:ea typeface="Barlow"/>
                <a:cs typeface="Barlow"/>
                <a:sym typeface="Barlow"/>
              </a:defRPr>
            </a:lvl8pPr>
            <a:lvl9pPr lvl="8" rtl="0">
              <a:buNone/>
              <a:defRPr>
                <a:solidFill>
                  <a:srgbClr val="434343"/>
                </a:solidFill>
                <a:latin typeface="Barlow"/>
                <a:ea typeface="Barlow"/>
                <a:cs typeface="Barlow"/>
                <a:sym typeface="Barlow"/>
              </a:defRPr>
            </a:lvl9pPr>
          </a:lstStyle>
          <a:p>
            <a:pPr indent="0" lvl="0" marL="0" rtl="0" algn="r">
              <a:spcBef>
                <a:spcPts val="0"/>
              </a:spcBef>
              <a:spcAft>
                <a:spcPts val="0"/>
              </a:spcAft>
              <a:buNone/>
            </a:pPr>
            <a:fld id="{00000000-1234-1234-1234-123412341234}" type="slidenum">
              <a:rPr lang="en"/>
              <a:t>‹#›</a:t>
            </a:fld>
            <a:endParaRPr/>
          </a:p>
        </p:txBody>
      </p:sp>
      <p:sp>
        <p:nvSpPr>
          <p:cNvPr id="281" name="Google Shape;281;p35"/>
          <p:cNvSpPr txBox="1"/>
          <p:nvPr>
            <p:ph type="title"/>
          </p:nvPr>
        </p:nvSpPr>
        <p:spPr>
          <a:xfrm>
            <a:off x="541200" y="2564675"/>
            <a:ext cx="6187200" cy="5339400"/>
          </a:xfrm>
          <a:prstGeom prst="rect">
            <a:avLst/>
          </a:prstGeom>
        </p:spPr>
        <p:txBody>
          <a:bodyPr anchorCtr="0" anchor="t" bIns="190475" lIns="190475" spcFirstLastPara="1" rIns="190475" wrap="square" tIns="190475">
            <a:normAutofit/>
          </a:bodyPr>
          <a:lstStyle>
            <a:lvl1pPr lvl="0" rtl="0">
              <a:lnSpc>
                <a:spcPct val="80000"/>
              </a:lnSpc>
              <a:spcBef>
                <a:spcPts val="0"/>
              </a:spcBef>
              <a:spcAft>
                <a:spcPts val="0"/>
              </a:spcAft>
              <a:buClr>
                <a:srgbClr val="434343"/>
              </a:buClr>
              <a:buSzPts val="10000"/>
              <a:buFont typeface="Barlow"/>
              <a:buNone/>
              <a:defRPr b="1" sz="10000">
                <a:solidFill>
                  <a:srgbClr val="434343"/>
                </a:solidFill>
                <a:latin typeface="Barlow"/>
                <a:ea typeface="Barlow"/>
                <a:cs typeface="Barlow"/>
                <a:sym typeface="Barlow"/>
              </a:defRPr>
            </a:lvl1pPr>
            <a:lvl2pPr lvl="1" rtl="0">
              <a:lnSpc>
                <a:spcPct val="80000"/>
              </a:lnSpc>
              <a:spcBef>
                <a:spcPts val="0"/>
              </a:spcBef>
              <a:spcAft>
                <a:spcPts val="0"/>
              </a:spcAft>
              <a:buSzPts val="5800"/>
              <a:buNone/>
              <a:defRPr/>
            </a:lvl2pPr>
            <a:lvl3pPr lvl="2" rtl="0">
              <a:lnSpc>
                <a:spcPct val="80000"/>
              </a:lnSpc>
              <a:spcBef>
                <a:spcPts val="0"/>
              </a:spcBef>
              <a:spcAft>
                <a:spcPts val="0"/>
              </a:spcAft>
              <a:buSzPts val="5800"/>
              <a:buNone/>
              <a:defRPr/>
            </a:lvl3pPr>
            <a:lvl4pPr lvl="3" rtl="0">
              <a:lnSpc>
                <a:spcPct val="80000"/>
              </a:lnSpc>
              <a:spcBef>
                <a:spcPts val="0"/>
              </a:spcBef>
              <a:spcAft>
                <a:spcPts val="0"/>
              </a:spcAft>
              <a:buSzPts val="5800"/>
              <a:buNone/>
              <a:defRPr/>
            </a:lvl4pPr>
            <a:lvl5pPr lvl="4" rtl="0">
              <a:lnSpc>
                <a:spcPct val="80000"/>
              </a:lnSpc>
              <a:spcBef>
                <a:spcPts val="0"/>
              </a:spcBef>
              <a:spcAft>
                <a:spcPts val="0"/>
              </a:spcAft>
              <a:buSzPts val="5800"/>
              <a:buNone/>
              <a:defRPr/>
            </a:lvl5pPr>
            <a:lvl6pPr lvl="5" rtl="0">
              <a:lnSpc>
                <a:spcPct val="80000"/>
              </a:lnSpc>
              <a:spcBef>
                <a:spcPts val="0"/>
              </a:spcBef>
              <a:spcAft>
                <a:spcPts val="0"/>
              </a:spcAft>
              <a:buSzPts val="5800"/>
              <a:buNone/>
              <a:defRPr/>
            </a:lvl6pPr>
            <a:lvl7pPr lvl="6" rtl="0">
              <a:lnSpc>
                <a:spcPct val="80000"/>
              </a:lnSpc>
              <a:spcBef>
                <a:spcPts val="0"/>
              </a:spcBef>
              <a:spcAft>
                <a:spcPts val="0"/>
              </a:spcAft>
              <a:buSzPts val="5800"/>
              <a:buNone/>
              <a:defRPr/>
            </a:lvl7pPr>
            <a:lvl8pPr lvl="7" rtl="0">
              <a:lnSpc>
                <a:spcPct val="80000"/>
              </a:lnSpc>
              <a:spcBef>
                <a:spcPts val="0"/>
              </a:spcBef>
              <a:spcAft>
                <a:spcPts val="0"/>
              </a:spcAft>
              <a:buSzPts val="5800"/>
              <a:buNone/>
              <a:defRPr/>
            </a:lvl8pPr>
            <a:lvl9pPr lvl="8" rtl="0">
              <a:lnSpc>
                <a:spcPct val="80000"/>
              </a:lnSpc>
              <a:spcBef>
                <a:spcPts val="0"/>
              </a:spcBef>
              <a:spcAft>
                <a:spcPts val="0"/>
              </a:spcAft>
              <a:buSzPts val="5800"/>
              <a:buNone/>
              <a:defRPr/>
            </a:lvl9pPr>
          </a:lstStyle>
          <a:p/>
        </p:txBody>
      </p:sp>
      <p:pic>
        <p:nvPicPr>
          <p:cNvPr id="282" name="Google Shape;282;p35"/>
          <p:cNvPicPr preferRelativeResize="0"/>
          <p:nvPr/>
        </p:nvPicPr>
        <p:blipFill rotWithShape="1">
          <a:blip r:embed="rId3">
            <a:alphaModFix/>
          </a:blip>
          <a:srcRect b="79" l="0" r="0" t="79"/>
          <a:stretch/>
        </p:blipFill>
        <p:spPr>
          <a:xfrm>
            <a:off x="3262413" y="9811645"/>
            <a:ext cx="644476" cy="643458"/>
          </a:xfrm>
          <a:prstGeom prst="rect">
            <a:avLst/>
          </a:prstGeom>
          <a:noFill/>
          <a:ln>
            <a:noFill/>
          </a:ln>
        </p:spPr>
      </p:pic>
      <p:sp>
        <p:nvSpPr>
          <p:cNvPr id="283" name="Google Shape;283;p35"/>
          <p:cNvSpPr txBox="1"/>
          <p:nvPr/>
        </p:nvSpPr>
        <p:spPr>
          <a:xfrm>
            <a:off x="3747602" y="9917825"/>
            <a:ext cx="24372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434343"/>
                </a:solidFill>
                <a:latin typeface="Barlow"/>
                <a:ea typeface="Barlow"/>
                <a:cs typeface="Barlow"/>
                <a:sym typeface="Barlow"/>
              </a:rPr>
              <a:t>Department of Health</a:t>
            </a:r>
            <a:endParaRPr b="1" sz="1600">
              <a:solidFill>
                <a:srgbClr val="434343"/>
              </a:solidFill>
              <a:latin typeface="Barlow"/>
              <a:ea typeface="Barlow"/>
              <a:cs typeface="Barlow"/>
              <a:sym typeface="Barlow"/>
            </a:endParaRPr>
          </a:p>
        </p:txBody>
      </p:sp>
      <p:sp>
        <p:nvSpPr>
          <p:cNvPr id="284" name="Google Shape;284;p35"/>
          <p:cNvSpPr txBox="1"/>
          <p:nvPr/>
        </p:nvSpPr>
        <p:spPr>
          <a:xfrm>
            <a:off x="3906902" y="10134725"/>
            <a:ext cx="2437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Barlow Medium"/>
                <a:ea typeface="Barlow Medium"/>
                <a:cs typeface="Barlow Medium"/>
                <a:sym typeface="Barlow Medium"/>
              </a:rPr>
              <a:t>/doh.gov.ph</a:t>
            </a:r>
            <a:endParaRPr>
              <a:solidFill>
                <a:srgbClr val="434343"/>
              </a:solidFill>
              <a:latin typeface="Barlow Medium"/>
              <a:ea typeface="Barlow Medium"/>
              <a:cs typeface="Barlow Medium"/>
              <a:sym typeface="Barlow Medium"/>
            </a:endParaRPr>
          </a:p>
        </p:txBody>
      </p:sp>
      <p:sp>
        <p:nvSpPr>
          <p:cNvPr id="285" name="Google Shape;285;p35"/>
          <p:cNvSpPr txBox="1"/>
          <p:nvPr/>
        </p:nvSpPr>
        <p:spPr>
          <a:xfrm>
            <a:off x="3671400" y="9765425"/>
            <a:ext cx="24372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Barlow Medium"/>
                <a:ea typeface="Barlow Medium"/>
                <a:cs typeface="Barlow Medium"/>
                <a:sym typeface="Barlow Medium"/>
              </a:rPr>
              <a:t>Republic of the Philippines</a:t>
            </a:r>
            <a:endParaRPr sz="1200">
              <a:solidFill>
                <a:srgbClr val="434343"/>
              </a:solidFill>
              <a:latin typeface="Barlow Medium"/>
              <a:ea typeface="Barlow Medium"/>
              <a:cs typeface="Barlow Medium"/>
              <a:sym typeface="Barlow Medium"/>
            </a:endParaRPr>
          </a:p>
        </p:txBody>
      </p:sp>
      <p:sp>
        <p:nvSpPr>
          <p:cNvPr id="286" name="Google Shape;286;p35"/>
          <p:cNvSpPr/>
          <p:nvPr/>
        </p:nvSpPr>
        <p:spPr>
          <a:xfrm>
            <a:off x="7410000" y="159850"/>
            <a:ext cx="11359500" cy="10295400"/>
          </a:xfrm>
          <a:prstGeom prst="roundRect">
            <a:avLst>
              <a:gd fmla="val 1881" name="adj"/>
            </a:avLst>
          </a:prstGeom>
          <a:solidFill>
            <a:srgbClr val="F0F6EC"/>
          </a:solidFill>
          <a:ln>
            <a:noFill/>
          </a:ln>
          <a:effectLst>
            <a:outerShdw blurRad="585788" rotWithShape="0" algn="bl" dir="5400000" dist="19050">
              <a:srgbClr val="FFFFFF">
                <a:alpha val="22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35"/>
          <p:cNvSpPr txBox="1"/>
          <p:nvPr>
            <p:ph idx="1" type="body"/>
          </p:nvPr>
        </p:nvSpPr>
        <p:spPr>
          <a:xfrm>
            <a:off x="8011700" y="653500"/>
            <a:ext cx="10295400" cy="3481200"/>
          </a:xfrm>
          <a:prstGeom prst="rect">
            <a:avLst/>
          </a:prstGeom>
          <a:ln>
            <a:noFill/>
          </a:ln>
        </p:spPr>
        <p:txBody>
          <a:bodyPr anchorCtr="0" anchor="t" bIns="190475" lIns="190475" spcFirstLastPara="1" rIns="190475" wrap="square" tIns="190475">
            <a:noAutofit/>
          </a:bodyPr>
          <a:lstStyle>
            <a:lvl1pPr indent="-431800" lvl="0" marL="457200" rtl="0">
              <a:lnSpc>
                <a:spcPct val="100000"/>
              </a:lnSpc>
              <a:spcBef>
                <a:spcPts val="0"/>
              </a:spcBef>
              <a:spcAft>
                <a:spcPts val="0"/>
              </a:spcAft>
              <a:buClr>
                <a:srgbClr val="434343"/>
              </a:buClr>
              <a:buSzPts val="3200"/>
              <a:buFont typeface="Barlow"/>
              <a:buChar char="●"/>
              <a:defRPr sz="3200">
                <a:solidFill>
                  <a:srgbClr val="434343"/>
                </a:solidFill>
                <a:latin typeface="Barlow"/>
                <a:ea typeface="Barlow"/>
                <a:cs typeface="Barlow"/>
                <a:sym typeface="Barlow"/>
              </a:defRPr>
            </a:lvl1pPr>
            <a:lvl2pPr indent="-381000" lvl="1" marL="9144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2pPr>
            <a:lvl3pPr indent="-381000" lvl="2" marL="13716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3pPr>
            <a:lvl4pPr indent="-381000" lvl="3" marL="18288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4pPr>
            <a:lvl5pPr indent="-381000" lvl="4" marL="22860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5pPr>
            <a:lvl6pPr indent="-381000" lvl="5" marL="27432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6pPr>
            <a:lvl7pPr indent="-381000" lvl="6" marL="32004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7pPr>
            <a:lvl8pPr indent="-381000" lvl="7" marL="36576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8pPr>
            <a:lvl9pPr indent="-381000" lvl="8" marL="41148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9pPr>
          </a:lstStyle>
          <a:p/>
        </p:txBody>
      </p:sp>
      <p:sp>
        <p:nvSpPr>
          <p:cNvPr id="288" name="Google Shape;288;p35"/>
          <p:cNvSpPr txBox="1"/>
          <p:nvPr>
            <p:ph idx="2" type="body"/>
          </p:nvPr>
        </p:nvSpPr>
        <p:spPr>
          <a:xfrm>
            <a:off x="8011700" y="4463500"/>
            <a:ext cx="10295400" cy="3481200"/>
          </a:xfrm>
          <a:prstGeom prst="rect">
            <a:avLst/>
          </a:prstGeom>
          <a:ln>
            <a:noFill/>
          </a:ln>
        </p:spPr>
        <p:txBody>
          <a:bodyPr anchorCtr="0" anchor="t" bIns="190475" lIns="190475" spcFirstLastPara="1" rIns="190475" wrap="square" tIns="190475">
            <a:noAutofit/>
          </a:bodyPr>
          <a:lstStyle>
            <a:lvl1pPr indent="-431800" lvl="0" marL="457200" rtl="0">
              <a:lnSpc>
                <a:spcPct val="100000"/>
              </a:lnSpc>
              <a:spcBef>
                <a:spcPts val="0"/>
              </a:spcBef>
              <a:spcAft>
                <a:spcPts val="0"/>
              </a:spcAft>
              <a:buClr>
                <a:srgbClr val="434343"/>
              </a:buClr>
              <a:buSzPts val="3200"/>
              <a:buFont typeface="Barlow"/>
              <a:buChar char="●"/>
              <a:defRPr sz="3200">
                <a:solidFill>
                  <a:srgbClr val="434343"/>
                </a:solidFill>
                <a:latin typeface="Barlow"/>
                <a:ea typeface="Barlow"/>
                <a:cs typeface="Barlow"/>
                <a:sym typeface="Barlow"/>
              </a:defRPr>
            </a:lvl1pPr>
            <a:lvl2pPr indent="-381000" lvl="1" marL="9144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2pPr>
            <a:lvl3pPr indent="-381000" lvl="2" marL="13716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3pPr>
            <a:lvl4pPr indent="-381000" lvl="3" marL="18288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4pPr>
            <a:lvl5pPr indent="-381000" lvl="4" marL="22860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5pPr>
            <a:lvl6pPr indent="-381000" lvl="5" marL="27432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6pPr>
            <a:lvl7pPr indent="-381000" lvl="6" marL="32004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7pPr>
            <a:lvl8pPr indent="-381000" lvl="7" marL="36576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8pPr>
            <a:lvl9pPr indent="-381000" lvl="8" marL="41148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9pPr>
          </a:lstStyle>
          <a:p/>
        </p:txBody>
      </p:sp>
      <p:pic>
        <p:nvPicPr>
          <p:cNvPr id="289" name="Google Shape;289;p35"/>
          <p:cNvPicPr preferRelativeResize="0"/>
          <p:nvPr/>
        </p:nvPicPr>
        <p:blipFill>
          <a:blip r:embed="rId4">
            <a:alphaModFix/>
          </a:blip>
          <a:stretch>
            <a:fillRect/>
          </a:stretch>
        </p:blipFill>
        <p:spPr>
          <a:xfrm>
            <a:off x="658725" y="9799400"/>
            <a:ext cx="644475" cy="6445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ub-topics Slide">
  <p:cSld name="TITLE_AND_BODY_1">
    <p:spTree>
      <p:nvGrpSpPr>
        <p:cNvPr id="290" name="Shape 290"/>
        <p:cNvGrpSpPr/>
        <p:nvPr/>
      </p:nvGrpSpPr>
      <p:grpSpPr>
        <a:xfrm>
          <a:off x="0" y="0"/>
          <a:ext cx="0" cy="0"/>
          <a:chOff x="0" y="0"/>
          <a:chExt cx="0" cy="0"/>
        </a:xfrm>
      </p:grpSpPr>
      <p:pic>
        <p:nvPicPr>
          <p:cNvPr id="291" name="Google Shape;291;p36"/>
          <p:cNvPicPr preferRelativeResize="0"/>
          <p:nvPr/>
        </p:nvPicPr>
        <p:blipFill rotWithShape="1">
          <a:blip r:embed="rId2">
            <a:alphaModFix/>
          </a:blip>
          <a:srcRect b="0" l="0" r="0" t="0"/>
          <a:stretch/>
        </p:blipFill>
        <p:spPr>
          <a:xfrm>
            <a:off x="0" y="0"/>
            <a:ext cx="19050000" cy="10715625"/>
          </a:xfrm>
          <a:prstGeom prst="rect">
            <a:avLst/>
          </a:prstGeom>
          <a:noFill/>
          <a:ln>
            <a:noFill/>
          </a:ln>
        </p:spPr>
      </p:pic>
      <p:sp>
        <p:nvSpPr>
          <p:cNvPr id="292" name="Google Shape;292;p36"/>
          <p:cNvSpPr/>
          <p:nvPr/>
        </p:nvSpPr>
        <p:spPr>
          <a:xfrm>
            <a:off x="601550" y="3229700"/>
            <a:ext cx="5593200" cy="5925000"/>
          </a:xfrm>
          <a:prstGeom prst="roundRect">
            <a:avLst>
              <a:gd fmla="val 5840" name="adj"/>
            </a:avLst>
          </a:prstGeom>
          <a:solidFill>
            <a:srgbClr val="FFFFFF"/>
          </a:solidFill>
          <a:ln>
            <a:noFill/>
          </a:ln>
          <a:effectLst>
            <a:outerShdw blurRad="142875" rotWithShape="0" algn="bl" dir="3840000" dist="571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6"/>
          <p:cNvSpPr/>
          <p:nvPr/>
        </p:nvSpPr>
        <p:spPr>
          <a:xfrm>
            <a:off x="6715410" y="3229700"/>
            <a:ext cx="5593200" cy="5925000"/>
          </a:xfrm>
          <a:prstGeom prst="roundRect">
            <a:avLst>
              <a:gd fmla="val 5840" name="adj"/>
            </a:avLst>
          </a:prstGeom>
          <a:solidFill>
            <a:srgbClr val="93C47D"/>
          </a:solidFill>
          <a:ln>
            <a:noFill/>
          </a:ln>
          <a:effectLst>
            <a:outerShdw blurRad="142875" rotWithShape="0" algn="bl" dir="3840000" dist="571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36"/>
          <p:cNvSpPr/>
          <p:nvPr/>
        </p:nvSpPr>
        <p:spPr>
          <a:xfrm>
            <a:off x="12829249" y="3229700"/>
            <a:ext cx="5593200" cy="5925000"/>
          </a:xfrm>
          <a:prstGeom prst="roundRect">
            <a:avLst>
              <a:gd fmla="val 5840" name="adj"/>
            </a:avLst>
          </a:prstGeom>
          <a:solidFill>
            <a:srgbClr val="FFFFFF"/>
          </a:solidFill>
          <a:ln>
            <a:noFill/>
          </a:ln>
          <a:effectLst>
            <a:outerShdw blurRad="142875" rotWithShape="0" algn="bl" dir="3840000" dist="571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6"/>
          <p:cNvSpPr txBox="1"/>
          <p:nvPr>
            <p:ph idx="12" type="sldNum"/>
          </p:nvPr>
        </p:nvSpPr>
        <p:spPr>
          <a:xfrm>
            <a:off x="17712574" y="9715025"/>
            <a:ext cx="786000" cy="819900"/>
          </a:xfrm>
          <a:prstGeom prst="rect">
            <a:avLst/>
          </a:prstGeom>
        </p:spPr>
        <p:txBody>
          <a:bodyPr anchorCtr="0" anchor="ctr" bIns="190475" lIns="190475" spcFirstLastPara="1" rIns="190475" wrap="square" tIns="190475">
            <a:normAutofit/>
          </a:bodyPr>
          <a:lstStyle>
            <a:lvl1pPr lvl="0" rtl="0">
              <a:buNone/>
              <a:defRPr>
                <a:solidFill>
                  <a:srgbClr val="434343"/>
                </a:solidFill>
                <a:latin typeface="Barlow"/>
                <a:ea typeface="Barlow"/>
                <a:cs typeface="Barlow"/>
                <a:sym typeface="Barlow"/>
              </a:defRPr>
            </a:lvl1pPr>
            <a:lvl2pPr lvl="1" rtl="0">
              <a:buNone/>
              <a:defRPr>
                <a:solidFill>
                  <a:srgbClr val="434343"/>
                </a:solidFill>
                <a:latin typeface="Barlow"/>
                <a:ea typeface="Barlow"/>
                <a:cs typeface="Barlow"/>
                <a:sym typeface="Barlow"/>
              </a:defRPr>
            </a:lvl2pPr>
            <a:lvl3pPr lvl="2" rtl="0">
              <a:buNone/>
              <a:defRPr>
                <a:solidFill>
                  <a:srgbClr val="434343"/>
                </a:solidFill>
                <a:latin typeface="Barlow"/>
                <a:ea typeface="Barlow"/>
                <a:cs typeface="Barlow"/>
                <a:sym typeface="Barlow"/>
              </a:defRPr>
            </a:lvl3pPr>
            <a:lvl4pPr lvl="3" rtl="0">
              <a:buNone/>
              <a:defRPr>
                <a:solidFill>
                  <a:srgbClr val="434343"/>
                </a:solidFill>
                <a:latin typeface="Barlow"/>
                <a:ea typeface="Barlow"/>
                <a:cs typeface="Barlow"/>
                <a:sym typeface="Barlow"/>
              </a:defRPr>
            </a:lvl4pPr>
            <a:lvl5pPr lvl="4" rtl="0">
              <a:buNone/>
              <a:defRPr>
                <a:solidFill>
                  <a:srgbClr val="434343"/>
                </a:solidFill>
                <a:latin typeface="Barlow"/>
                <a:ea typeface="Barlow"/>
                <a:cs typeface="Barlow"/>
                <a:sym typeface="Barlow"/>
              </a:defRPr>
            </a:lvl5pPr>
            <a:lvl6pPr lvl="5" rtl="0">
              <a:buNone/>
              <a:defRPr>
                <a:solidFill>
                  <a:srgbClr val="434343"/>
                </a:solidFill>
                <a:latin typeface="Barlow"/>
                <a:ea typeface="Barlow"/>
                <a:cs typeface="Barlow"/>
                <a:sym typeface="Barlow"/>
              </a:defRPr>
            </a:lvl6pPr>
            <a:lvl7pPr lvl="6" rtl="0">
              <a:buNone/>
              <a:defRPr>
                <a:solidFill>
                  <a:srgbClr val="434343"/>
                </a:solidFill>
                <a:latin typeface="Barlow"/>
                <a:ea typeface="Barlow"/>
                <a:cs typeface="Barlow"/>
                <a:sym typeface="Barlow"/>
              </a:defRPr>
            </a:lvl7pPr>
            <a:lvl8pPr lvl="7" rtl="0">
              <a:buNone/>
              <a:defRPr>
                <a:solidFill>
                  <a:srgbClr val="434343"/>
                </a:solidFill>
                <a:latin typeface="Barlow"/>
                <a:ea typeface="Barlow"/>
                <a:cs typeface="Barlow"/>
                <a:sym typeface="Barlow"/>
              </a:defRPr>
            </a:lvl8pPr>
            <a:lvl9pPr lvl="8" rtl="0">
              <a:buNone/>
              <a:defRPr>
                <a:solidFill>
                  <a:srgbClr val="434343"/>
                </a:solidFill>
                <a:latin typeface="Barlow"/>
                <a:ea typeface="Barlow"/>
                <a:cs typeface="Barlow"/>
                <a:sym typeface="Barlow"/>
              </a:defRPr>
            </a:lvl9pPr>
          </a:lstStyle>
          <a:p>
            <a:pPr indent="0" lvl="0" marL="0" rtl="0" algn="r">
              <a:spcBef>
                <a:spcPts val="0"/>
              </a:spcBef>
              <a:spcAft>
                <a:spcPts val="0"/>
              </a:spcAft>
              <a:buNone/>
            </a:pPr>
            <a:fld id="{00000000-1234-1234-1234-123412341234}" type="slidenum">
              <a:rPr lang="en"/>
              <a:t>‹#›</a:t>
            </a:fld>
            <a:endParaRPr/>
          </a:p>
        </p:txBody>
      </p:sp>
      <p:pic>
        <p:nvPicPr>
          <p:cNvPr id="296" name="Google Shape;296;p36"/>
          <p:cNvPicPr preferRelativeResize="0"/>
          <p:nvPr/>
        </p:nvPicPr>
        <p:blipFill>
          <a:blip r:embed="rId3">
            <a:alphaModFix/>
          </a:blip>
          <a:stretch>
            <a:fillRect/>
          </a:stretch>
        </p:blipFill>
        <p:spPr>
          <a:xfrm>
            <a:off x="658725" y="9799400"/>
            <a:ext cx="644475" cy="644500"/>
          </a:xfrm>
          <a:prstGeom prst="rect">
            <a:avLst/>
          </a:prstGeom>
          <a:noFill/>
          <a:ln>
            <a:noFill/>
          </a:ln>
        </p:spPr>
      </p:pic>
      <p:sp>
        <p:nvSpPr>
          <p:cNvPr id="297" name="Google Shape;297;p36"/>
          <p:cNvSpPr txBox="1"/>
          <p:nvPr>
            <p:ph type="title"/>
          </p:nvPr>
        </p:nvSpPr>
        <p:spPr>
          <a:xfrm>
            <a:off x="658725" y="507275"/>
            <a:ext cx="10877700" cy="2427900"/>
          </a:xfrm>
          <a:prstGeom prst="rect">
            <a:avLst/>
          </a:prstGeom>
        </p:spPr>
        <p:txBody>
          <a:bodyPr anchorCtr="0" anchor="t" bIns="190475" lIns="190475" spcFirstLastPara="1" rIns="190475" wrap="square" tIns="190475">
            <a:normAutofit/>
          </a:bodyPr>
          <a:lstStyle>
            <a:lvl1pPr lvl="0" rtl="0">
              <a:lnSpc>
                <a:spcPct val="80000"/>
              </a:lnSpc>
              <a:spcBef>
                <a:spcPts val="0"/>
              </a:spcBef>
              <a:spcAft>
                <a:spcPts val="0"/>
              </a:spcAft>
              <a:buClr>
                <a:srgbClr val="434343"/>
              </a:buClr>
              <a:buSzPts val="10000"/>
              <a:buFont typeface="Barlow"/>
              <a:buNone/>
              <a:defRPr b="1" sz="10000">
                <a:solidFill>
                  <a:srgbClr val="434343"/>
                </a:solidFill>
                <a:latin typeface="Barlow"/>
                <a:ea typeface="Barlow"/>
                <a:cs typeface="Barlow"/>
                <a:sym typeface="Barlow"/>
              </a:defRPr>
            </a:lvl1pPr>
            <a:lvl2pPr lvl="1" rtl="0">
              <a:lnSpc>
                <a:spcPct val="80000"/>
              </a:lnSpc>
              <a:spcBef>
                <a:spcPts val="0"/>
              </a:spcBef>
              <a:spcAft>
                <a:spcPts val="0"/>
              </a:spcAft>
              <a:buSzPts val="5800"/>
              <a:buNone/>
              <a:defRPr/>
            </a:lvl2pPr>
            <a:lvl3pPr lvl="2" rtl="0">
              <a:lnSpc>
                <a:spcPct val="80000"/>
              </a:lnSpc>
              <a:spcBef>
                <a:spcPts val="0"/>
              </a:spcBef>
              <a:spcAft>
                <a:spcPts val="0"/>
              </a:spcAft>
              <a:buSzPts val="5800"/>
              <a:buNone/>
              <a:defRPr/>
            </a:lvl3pPr>
            <a:lvl4pPr lvl="3" rtl="0">
              <a:lnSpc>
                <a:spcPct val="80000"/>
              </a:lnSpc>
              <a:spcBef>
                <a:spcPts val="0"/>
              </a:spcBef>
              <a:spcAft>
                <a:spcPts val="0"/>
              </a:spcAft>
              <a:buSzPts val="5800"/>
              <a:buNone/>
              <a:defRPr/>
            </a:lvl4pPr>
            <a:lvl5pPr lvl="4" rtl="0">
              <a:lnSpc>
                <a:spcPct val="80000"/>
              </a:lnSpc>
              <a:spcBef>
                <a:spcPts val="0"/>
              </a:spcBef>
              <a:spcAft>
                <a:spcPts val="0"/>
              </a:spcAft>
              <a:buSzPts val="5800"/>
              <a:buNone/>
              <a:defRPr/>
            </a:lvl5pPr>
            <a:lvl6pPr lvl="5" rtl="0">
              <a:lnSpc>
                <a:spcPct val="80000"/>
              </a:lnSpc>
              <a:spcBef>
                <a:spcPts val="0"/>
              </a:spcBef>
              <a:spcAft>
                <a:spcPts val="0"/>
              </a:spcAft>
              <a:buSzPts val="5800"/>
              <a:buNone/>
              <a:defRPr/>
            </a:lvl6pPr>
            <a:lvl7pPr lvl="6" rtl="0">
              <a:lnSpc>
                <a:spcPct val="80000"/>
              </a:lnSpc>
              <a:spcBef>
                <a:spcPts val="0"/>
              </a:spcBef>
              <a:spcAft>
                <a:spcPts val="0"/>
              </a:spcAft>
              <a:buSzPts val="5800"/>
              <a:buNone/>
              <a:defRPr/>
            </a:lvl7pPr>
            <a:lvl8pPr lvl="7" rtl="0">
              <a:lnSpc>
                <a:spcPct val="80000"/>
              </a:lnSpc>
              <a:spcBef>
                <a:spcPts val="0"/>
              </a:spcBef>
              <a:spcAft>
                <a:spcPts val="0"/>
              </a:spcAft>
              <a:buSzPts val="5800"/>
              <a:buNone/>
              <a:defRPr/>
            </a:lvl8pPr>
            <a:lvl9pPr lvl="8" rtl="0">
              <a:lnSpc>
                <a:spcPct val="80000"/>
              </a:lnSpc>
              <a:spcBef>
                <a:spcPts val="0"/>
              </a:spcBef>
              <a:spcAft>
                <a:spcPts val="0"/>
              </a:spcAft>
              <a:buSzPts val="5800"/>
              <a:buNone/>
              <a:defRPr/>
            </a:lvl9pPr>
          </a:lstStyle>
          <a:p/>
        </p:txBody>
      </p:sp>
      <p:sp>
        <p:nvSpPr>
          <p:cNvPr id="298" name="Google Shape;298;p36"/>
          <p:cNvSpPr txBox="1"/>
          <p:nvPr>
            <p:ph idx="2" type="title"/>
          </p:nvPr>
        </p:nvSpPr>
        <p:spPr>
          <a:xfrm>
            <a:off x="677750" y="3391725"/>
            <a:ext cx="5313900" cy="2610900"/>
          </a:xfrm>
          <a:prstGeom prst="rect">
            <a:avLst/>
          </a:prstGeom>
        </p:spPr>
        <p:txBody>
          <a:bodyPr anchorCtr="0" anchor="t" bIns="190475" lIns="190475" spcFirstLastPara="1" rIns="190475" wrap="square" tIns="190475">
            <a:normAutofit/>
          </a:bodyPr>
          <a:lstStyle>
            <a:lvl1pPr lvl="0" rtl="0">
              <a:lnSpc>
                <a:spcPct val="80000"/>
              </a:lnSpc>
              <a:spcBef>
                <a:spcPts val="0"/>
              </a:spcBef>
              <a:spcAft>
                <a:spcPts val="0"/>
              </a:spcAft>
              <a:buClr>
                <a:srgbClr val="6AA84F"/>
              </a:buClr>
              <a:buSzPts val="5900"/>
              <a:buFont typeface="Barlow"/>
              <a:buNone/>
              <a:defRPr b="1" sz="5900">
                <a:solidFill>
                  <a:srgbClr val="6AA84F"/>
                </a:solidFill>
                <a:latin typeface="Barlow"/>
                <a:ea typeface="Barlow"/>
                <a:cs typeface="Barlow"/>
                <a:sym typeface="Barlow"/>
              </a:defRPr>
            </a:lvl1pPr>
            <a:lvl2pPr lvl="1" rtl="0">
              <a:lnSpc>
                <a:spcPct val="90000"/>
              </a:lnSpc>
              <a:spcBef>
                <a:spcPts val="0"/>
              </a:spcBef>
              <a:spcAft>
                <a:spcPts val="0"/>
              </a:spcAft>
              <a:buClr>
                <a:srgbClr val="6AA84F"/>
              </a:buClr>
              <a:buSzPts val="4700"/>
              <a:buNone/>
              <a:defRPr sz="4700">
                <a:solidFill>
                  <a:srgbClr val="6AA84F"/>
                </a:solidFill>
              </a:defRPr>
            </a:lvl2pPr>
            <a:lvl3pPr lvl="2" rtl="0">
              <a:lnSpc>
                <a:spcPct val="90000"/>
              </a:lnSpc>
              <a:spcBef>
                <a:spcPts val="0"/>
              </a:spcBef>
              <a:spcAft>
                <a:spcPts val="0"/>
              </a:spcAft>
              <a:buClr>
                <a:srgbClr val="6AA84F"/>
              </a:buClr>
              <a:buSzPts val="4700"/>
              <a:buNone/>
              <a:defRPr sz="4700">
                <a:solidFill>
                  <a:srgbClr val="6AA84F"/>
                </a:solidFill>
              </a:defRPr>
            </a:lvl3pPr>
            <a:lvl4pPr lvl="3" rtl="0">
              <a:lnSpc>
                <a:spcPct val="90000"/>
              </a:lnSpc>
              <a:spcBef>
                <a:spcPts val="0"/>
              </a:spcBef>
              <a:spcAft>
                <a:spcPts val="0"/>
              </a:spcAft>
              <a:buClr>
                <a:srgbClr val="6AA84F"/>
              </a:buClr>
              <a:buSzPts val="4700"/>
              <a:buNone/>
              <a:defRPr sz="4700">
                <a:solidFill>
                  <a:srgbClr val="6AA84F"/>
                </a:solidFill>
              </a:defRPr>
            </a:lvl4pPr>
            <a:lvl5pPr lvl="4" rtl="0">
              <a:lnSpc>
                <a:spcPct val="90000"/>
              </a:lnSpc>
              <a:spcBef>
                <a:spcPts val="0"/>
              </a:spcBef>
              <a:spcAft>
                <a:spcPts val="0"/>
              </a:spcAft>
              <a:buClr>
                <a:srgbClr val="6AA84F"/>
              </a:buClr>
              <a:buSzPts val="4700"/>
              <a:buNone/>
              <a:defRPr sz="4700">
                <a:solidFill>
                  <a:srgbClr val="6AA84F"/>
                </a:solidFill>
              </a:defRPr>
            </a:lvl5pPr>
            <a:lvl6pPr lvl="5" rtl="0">
              <a:lnSpc>
                <a:spcPct val="90000"/>
              </a:lnSpc>
              <a:spcBef>
                <a:spcPts val="0"/>
              </a:spcBef>
              <a:spcAft>
                <a:spcPts val="0"/>
              </a:spcAft>
              <a:buClr>
                <a:srgbClr val="6AA84F"/>
              </a:buClr>
              <a:buSzPts val="4700"/>
              <a:buNone/>
              <a:defRPr sz="4700">
                <a:solidFill>
                  <a:srgbClr val="6AA84F"/>
                </a:solidFill>
              </a:defRPr>
            </a:lvl6pPr>
            <a:lvl7pPr lvl="6" rtl="0">
              <a:lnSpc>
                <a:spcPct val="90000"/>
              </a:lnSpc>
              <a:spcBef>
                <a:spcPts val="0"/>
              </a:spcBef>
              <a:spcAft>
                <a:spcPts val="0"/>
              </a:spcAft>
              <a:buClr>
                <a:srgbClr val="6AA84F"/>
              </a:buClr>
              <a:buSzPts val="4700"/>
              <a:buNone/>
              <a:defRPr sz="4700">
                <a:solidFill>
                  <a:srgbClr val="6AA84F"/>
                </a:solidFill>
              </a:defRPr>
            </a:lvl7pPr>
            <a:lvl8pPr lvl="7" rtl="0">
              <a:lnSpc>
                <a:spcPct val="90000"/>
              </a:lnSpc>
              <a:spcBef>
                <a:spcPts val="0"/>
              </a:spcBef>
              <a:spcAft>
                <a:spcPts val="0"/>
              </a:spcAft>
              <a:buClr>
                <a:srgbClr val="6AA84F"/>
              </a:buClr>
              <a:buSzPts val="4700"/>
              <a:buNone/>
              <a:defRPr sz="4700">
                <a:solidFill>
                  <a:srgbClr val="6AA84F"/>
                </a:solidFill>
              </a:defRPr>
            </a:lvl8pPr>
            <a:lvl9pPr lvl="8" rtl="0">
              <a:lnSpc>
                <a:spcPct val="90000"/>
              </a:lnSpc>
              <a:spcBef>
                <a:spcPts val="0"/>
              </a:spcBef>
              <a:spcAft>
                <a:spcPts val="0"/>
              </a:spcAft>
              <a:buClr>
                <a:srgbClr val="6AA84F"/>
              </a:buClr>
              <a:buSzPts val="4700"/>
              <a:buNone/>
              <a:defRPr sz="4700">
                <a:solidFill>
                  <a:srgbClr val="6AA84F"/>
                </a:solidFill>
              </a:defRPr>
            </a:lvl9pPr>
          </a:lstStyle>
          <a:p/>
        </p:txBody>
      </p:sp>
      <p:sp>
        <p:nvSpPr>
          <p:cNvPr id="299" name="Google Shape;299;p36"/>
          <p:cNvSpPr txBox="1"/>
          <p:nvPr>
            <p:ph idx="3" type="title"/>
          </p:nvPr>
        </p:nvSpPr>
        <p:spPr>
          <a:xfrm>
            <a:off x="6849950" y="3391725"/>
            <a:ext cx="5313900" cy="2610900"/>
          </a:xfrm>
          <a:prstGeom prst="rect">
            <a:avLst/>
          </a:prstGeom>
        </p:spPr>
        <p:txBody>
          <a:bodyPr anchorCtr="0" anchor="t" bIns="190475" lIns="190475" spcFirstLastPara="1" rIns="190475" wrap="square" tIns="190475">
            <a:normAutofit/>
          </a:bodyPr>
          <a:lstStyle>
            <a:lvl1pPr lvl="0" rtl="0">
              <a:lnSpc>
                <a:spcPct val="80000"/>
              </a:lnSpc>
              <a:spcBef>
                <a:spcPts val="0"/>
              </a:spcBef>
              <a:spcAft>
                <a:spcPts val="0"/>
              </a:spcAft>
              <a:buClr>
                <a:srgbClr val="F0F6EC"/>
              </a:buClr>
              <a:buSzPts val="5900"/>
              <a:buFont typeface="Barlow"/>
              <a:buNone/>
              <a:defRPr b="1" sz="5900">
                <a:solidFill>
                  <a:srgbClr val="F0F6EC"/>
                </a:solidFill>
                <a:latin typeface="Barlow"/>
                <a:ea typeface="Barlow"/>
                <a:cs typeface="Barlow"/>
                <a:sym typeface="Barlow"/>
              </a:defRPr>
            </a:lvl1pPr>
            <a:lvl2pPr lvl="1" rtl="0">
              <a:lnSpc>
                <a:spcPct val="90000"/>
              </a:lnSpc>
              <a:spcBef>
                <a:spcPts val="0"/>
              </a:spcBef>
              <a:spcAft>
                <a:spcPts val="0"/>
              </a:spcAft>
              <a:buClr>
                <a:srgbClr val="F0F6EC"/>
              </a:buClr>
              <a:buSzPts val="4700"/>
              <a:buNone/>
              <a:defRPr sz="4700">
                <a:solidFill>
                  <a:srgbClr val="F0F6EC"/>
                </a:solidFill>
              </a:defRPr>
            </a:lvl2pPr>
            <a:lvl3pPr lvl="2" rtl="0">
              <a:lnSpc>
                <a:spcPct val="90000"/>
              </a:lnSpc>
              <a:spcBef>
                <a:spcPts val="0"/>
              </a:spcBef>
              <a:spcAft>
                <a:spcPts val="0"/>
              </a:spcAft>
              <a:buClr>
                <a:srgbClr val="F0F6EC"/>
              </a:buClr>
              <a:buSzPts val="4700"/>
              <a:buNone/>
              <a:defRPr sz="4700">
                <a:solidFill>
                  <a:srgbClr val="F0F6EC"/>
                </a:solidFill>
              </a:defRPr>
            </a:lvl3pPr>
            <a:lvl4pPr lvl="3" rtl="0">
              <a:lnSpc>
                <a:spcPct val="90000"/>
              </a:lnSpc>
              <a:spcBef>
                <a:spcPts val="0"/>
              </a:spcBef>
              <a:spcAft>
                <a:spcPts val="0"/>
              </a:spcAft>
              <a:buClr>
                <a:srgbClr val="F0F6EC"/>
              </a:buClr>
              <a:buSzPts val="4700"/>
              <a:buNone/>
              <a:defRPr sz="4700">
                <a:solidFill>
                  <a:srgbClr val="F0F6EC"/>
                </a:solidFill>
              </a:defRPr>
            </a:lvl4pPr>
            <a:lvl5pPr lvl="4" rtl="0">
              <a:lnSpc>
                <a:spcPct val="90000"/>
              </a:lnSpc>
              <a:spcBef>
                <a:spcPts val="0"/>
              </a:spcBef>
              <a:spcAft>
                <a:spcPts val="0"/>
              </a:spcAft>
              <a:buClr>
                <a:srgbClr val="F0F6EC"/>
              </a:buClr>
              <a:buSzPts val="4700"/>
              <a:buNone/>
              <a:defRPr sz="4700">
                <a:solidFill>
                  <a:srgbClr val="F0F6EC"/>
                </a:solidFill>
              </a:defRPr>
            </a:lvl5pPr>
            <a:lvl6pPr lvl="5" rtl="0">
              <a:lnSpc>
                <a:spcPct val="90000"/>
              </a:lnSpc>
              <a:spcBef>
                <a:spcPts val="0"/>
              </a:spcBef>
              <a:spcAft>
                <a:spcPts val="0"/>
              </a:spcAft>
              <a:buClr>
                <a:srgbClr val="F0F6EC"/>
              </a:buClr>
              <a:buSzPts val="4700"/>
              <a:buNone/>
              <a:defRPr sz="4700">
                <a:solidFill>
                  <a:srgbClr val="F0F6EC"/>
                </a:solidFill>
              </a:defRPr>
            </a:lvl6pPr>
            <a:lvl7pPr lvl="6" rtl="0">
              <a:lnSpc>
                <a:spcPct val="90000"/>
              </a:lnSpc>
              <a:spcBef>
                <a:spcPts val="0"/>
              </a:spcBef>
              <a:spcAft>
                <a:spcPts val="0"/>
              </a:spcAft>
              <a:buClr>
                <a:srgbClr val="F0F6EC"/>
              </a:buClr>
              <a:buSzPts val="4700"/>
              <a:buNone/>
              <a:defRPr sz="4700">
                <a:solidFill>
                  <a:srgbClr val="F0F6EC"/>
                </a:solidFill>
              </a:defRPr>
            </a:lvl7pPr>
            <a:lvl8pPr lvl="7" rtl="0">
              <a:lnSpc>
                <a:spcPct val="90000"/>
              </a:lnSpc>
              <a:spcBef>
                <a:spcPts val="0"/>
              </a:spcBef>
              <a:spcAft>
                <a:spcPts val="0"/>
              </a:spcAft>
              <a:buClr>
                <a:srgbClr val="F0F6EC"/>
              </a:buClr>
              <a:buSzPts val="4700"/>
              <a:buNone/>
              <a:defRPr sz="4700">
                <a:solidFill>
                  <a:srgbClr val="F0F6EC"/>
                </a:solidFill>
              </a:defRPr>
            </a:lvl8pPr>
            <a:lvl9pPr lvl="8" rtl="0">
              <a:lnSpc>
                <a:spcPct val="90000"/>
              </a:lnSpc>
              <a:spcBef>
                <a:spcPts val="0"/>
              </a:spcBef>
              <a:spcAft>
                <a:spcPts val="0"/>
              </a:spcAft>
              <a:buClr>
                <a:srgbClr val="F0F6EC"/>
              </a:buClr>
              <a:buSzPts val="4700"/>
              <a:buNone/>
              <a:defRPr sz="4700">
                <a:solidFill>
                  <a:srgbClr val="F0F6EC"/>
                </a:solidFill>
              </a:defRPr>
            </a:lvl9pPr>
          </a:lstStyle>
          <a:p/>
        </p:txBody>
      </p:sp>
      <p:sp>
        <p:nvSpPr>
          <p:cNvPr id="300" name="Google Shape;300;p36"/>
          <p:cNvSpPr txBox="1"/>
          <p:nvPr>
            <p:ph idx="4" type="title"/>
          </p:nvPr>
        </p:nvSpPr>
        <p:spPr>
          <a:xfrm>
            <a:off x="12945950" y="3391725"/>
            <a:ext cx="5313900" cy="2610900"/>
          </a:xfrm>
          <a:prstGeom prst="rect">
            <a:avLst/>
          </a:prstGeom>
        </p:spPr>
        <p:txBody>
          <a:bodyPr anchorCtr="0" anchor="t" bIns="190475" lIns="190475" spcFirstLastPara="1" rIns="190475" wrap="square" tIns="190475">
            <a:normAutofit/>
          </a:bodyPr>
          <a:lstStyle>
            <a:lvl1pPr lvl="0" rtl="0">
              <a:lnSpc>
                <a:spcPct val="80000"/>
              </a:lnSpc>
              <a:spcBef>
                <a:spcPts val="0"/>
              </a:spcBef>
              <a:spcAft>
                <a:spcPts val="0"/>
              </a:spcAft>
              <a:buClr>
                <a:srgbClr val="6AA84F"/>
              </a:buClr>
              <a:buSzPts val="5900"/>
              <a:buFont typeface="Barlow"/>
              <a:buNone/>
              <a:defRPr b="1" sz="5900">
                <a:solidFill>
                  <a:srgbClr val="6AA84F"/>
                </a:solidFill>
                <a:latin typeface="Barlow"/>
                <a:ea typeface="Barlow"/>
                <a:cs typeface="Barlow"/>
                <a:sym typeface="Barlow"/>
              </a:defRPr>
            </a:lvl1pPr>
            <a:lvl2pPr lvl="1" rtl="0">
              <a:lnSpc>
                <a:spcPct val="90000"/>
              </a:lnSpc>
              <a:spcBef>
                <a:spcPts val="0"/>
              </a:spcBef>
              <a:spcAft>
                <a:spcPts val="0"/>
              </a:spcAft>
              <a:buClr>
                <a:srgbClr val="6AA84F"/>
              </a:buClr>
              <a:buSzPts val="4700"/>
              <a:buNone/>
              <a:defRPr sz="4700">
                <a:solidFill>
                  <a:srgbClr val="6AA84F"/>
                </a:solidFill>
              </a:defRPr>
            </a:lvl2pPr>
            <a:lvl3pPr lvl="2" rtl="0">
              <a:lnSpc>
                <a:spcPct val="90000"/>
              </a:lnSpc>
              <a:spcBef>
                <a:spcPts val="0"/>
              </a:spcBef>
              <a:spcAft>
                <a:spcPts val="0"/>
              </a:spcAft>
              <a:buClr>
                <a:srgbClr val="6AA84F"/>
              </a:buClr>
              <a:buSzPts val="4700"/>
              <a:buNone/>
              <a:defRPr sz="4700">
                <a:solidFill>
                  <a:srgbClr val="6AA84F"/>
                </a:solidFill>
              </a:defRPr>
            </a:lvl3pPr>
            <a:lvl4pPr lvl="3" rtl="0">
              <a:lnSpc>
                <a:spcPct val="90000"/>
              </a:lnSpc>
              <a:spcBef>
                <a:spcPts val="0"/>
              </a:spcBef>
              <a:spcAft>
                <a:spcPts val="0"/>
              </a:spcAft>
              <a:buClr>
                <a:srgbClr val="6AA84F"/>
              </a:buClr>
              <a:buSzPts val="4700"/>
              <a:buNone/>
              <a:defRPr sz="4700">
                <a:solidFill>
                  <a:srgbClr val="6AA84F"/>
                </a:solidFill>
              </a:defRPr>
            </a:lvl4pPr>
            <a:lvl5pPr lvl="4" rtl="0">
              <a:lnSpc>
                <a:spcPct val="90000"/>
              </a:lnSpc>
              <a:spcBef>
                <a:spcPts val="0"/>
              </a:spcBef>
              <a:spcAft>
                <a:spcPts val="0"/>
              </a:spcAft>
              <a:buClr>
                <a:srgbClr val="6AA84F"/>
              </a:buClr>
              <a:buSzPts val="4700"/>
              <a:buNone/>
              <a:defRPr sz="4700">
                <a:solidFill>
                  <a:srgbClr val="6AA84F"/>
                </a:solidFill>
              </a:defRPr>
            </a:lvl5pPr>
            <a:lvl6pPr lvl="5" rtl="0">
              <a:lnSpc>
                <a:spcPct val="90000"/>
              </a:lnSpc>
              <a:spcBef>
                <a:spcPts val="0"/>
              </a:spcBef>
              <a:spcAft>
                <a:spcPts val="0"/>
              </a:spcAft>
              <a:buClr>
                <a:srgbClr val="6AA84F"/>
              </a:buClr>
              <a:buSzPts val="4700"/>
              <a:buNone/>
              <a:defRPr sz="4700">
                <a:solidFill>
                  <a:srgbClr val="6AA84F"/>
                </a:solidFill>
              </a:defRPr>
            </a:lvl6pPr>
            <a:lvl7pPr lvl="6" rtl="0">
              <a:lnSpc>
                <a:spcPct val="90000"/>
              </a:lnSpc>
              <a:spcBef>
                <a:spcPts val="0"/>
              </a:spcBef>
              <a:spcAft>
                <a:spcPts val="0"/>
              </a:spcAft>
              <a:buClr>
                <a:srgbClr val="6AA84F"/>
              </a:buClr>
              <a:buSzPts val="4700"/>
              <a:buNone/>
              <a:defRPr sz="4700">
                <a:solidFill>
                  <a:srgbClr val="6AA84F"/>
                </a:solidFill>
              </a:defRPr>
            </a:lvl7pPr>
            <a:lvl8pPr lvl="7" rtl="0">
              <a:lnSpc>
                <a:spcPct val="90000"/>
              </a:lnSpc>
              <a:spcBef>
                <a:spcPts val="0"/>
              </a:spcBef>
              <a:spcAft>
                <a:spcPts val="0"/>
              </a:spcAft>
              <a:buClr>
                <a:srgbClr val="6AA84F"/>
              </a:buClr>
              <a:buSzPts val="4700"/>
              <a:buNone/>
              <a:defRPr sz="4700">
                <a:solidFill>
                  <a:srgbClr val="6AA84F"/>
                </a:solidFill>
              </a:defRPr>
            </a:lvl8pPr>
            <a:lvl9pPr lvl="8" rtl="0">
              <a:lnSpc>
                <a:spcPct val="90000"/>
              </a:lnSpc>
              <a:spcBef>
                <a:spcPts val="0"/>
              </a:spcBef>
              <a:spcAft>
                <a:spcPts val="0"/>
              </a:spcAft>
              <a:buClr>
                <a:srgbClr val="6AA84F"/>
              </a:buClr>
              <a:buSzPts val="4700"/>
              <a:buNone/>
              <a:defRPr sz="4700">
                <a:solidFill>
                  <a:srgbClr val="6AA84F"/>
                </a:solidFill>
              </a:defRPr>
            </a:lvl9pPr>
          </a:lstStyle>
          <a:p/>
        </p:txBody>
      </p:sp>
      <p:sp>
        <p:nvSpPr>
          <p:cNvPr id="301" name="Google Shape;301;p36"/>
          <p:cNvSpPr txBox="1"/>
          <p:nvPr>
            <p:ph idx="1" type="body"/>
          </p:nvPr>
        </p:nvSpPr>
        <p:spPr>
          <a:xfrm>
            <a:off x="894125" y="5410675"/>
            <a:ext cx="5007300" cy="3580200"/>
          </a:xfrm>
          <a:prstGeom prst="rect">
            <a:avLst/>
          </a:prstGeom>
        </p:spPr>
        <p:txBody>
          <a:bodyPr anchorCtr="0" anchor="t" bIns="190475" lIns="190475" spcFirstLastPara="1" rIns="190475" wrap="square" tIns="190475">
            <a:noAutofit/>
          </a:bodyPr>
          <a:lstStyle>
            <a:lvl1pPr indent="-406400" lvl="0" marL="457200" rtl="0">
              <a:lnSpc>
                <a:spcPct val="100000"/>
              </a:lnSpc>
              <a:spcBef>
                <a:spcPts val="0"/>
              </a:spcBef>
              <a:spcAft>
                <a:spcPts val="0"/>
              </a:spcAft>
              <a:buClr>
                <a:srgbClr val="434343"/>
              </a:buClr>
              <a:buSzPts val="2800"/>
              <a:buFont typeface="Barlow"/>
              <a:buChar char="●"/>
              <a:defRPr sz="2800">
                <a:solidFill>
                  <a:srgbClr val="434343"/>
                </a:solidFill>
                <a:latin typeface="Barlow"/>
                <a:ea typeface="Barlow"/>
                <a:cs typeface="Barlow"/>
                <a:sym typeface="Barlow"/>
              </a:defRPr>
            </a:lvl1pPr>
            <a:lvl2pPr indent="-355600" lvl="1" marL="9144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2pPr>
            <a:lvl3pPr indent="-355600" lvl="2" marL="13716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3pPr>
            <a:lvl4pPr indent="-355600" lvl="3" marL="18288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4pPr>
            <a:lvl5pPr indent="-355600" lvl="4" marL="22860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5pPr>
            <a:lvl6pPr indent="-355600" lvl="5" marL="27432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6pPr>
            <a:lvl7pPr indent="-355600" lvl="6" marL="32004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7pPr>
            <a:lvl8pPr indent="-355600" lvl="7" marL="36576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8pPr>
            <a:lvl9pPr indent="-355600" lvl="8" marL="41148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9pPr>
          </a:lstStyle>
          <a:p/>
        </p:txBody>
      </p:sp>
      <p:sp>
        <p:nvSpPr>
          <p:cNvPr id="302" name="Google Shape;302;p36"/>
          <p:cNvSpPr txBox="1"/>
          <p:nvPr>
            <p:ph idx="5" type="body"/>
          </p:nvPr>
        </p:nvSpPr>
        <p:spPr>
          <a:xfrm>
            <a:off x="6990125" y="5410675"/>
            <a:ext cx="5007300" cy="3580200"/>
          </a:xfrm>
          <a:prstGeom prst="rect">
            <a:avLst/>
          </a:prstGeom>
        </p:spPr>
        <p:txBody>
          <a:bodyPr anchorCtr="0" anchor="t" bIns="190475" lIns="190475" spcFirstLastPara="1" rIns="190475" wrap="square" tIns="190475">
            <a:noAutofit/>
          </a:bodyPr>
          <a:lstStyle>
            <a:lvl1pPr indent="-406400" lvl="0" marL="457200" rtl="0">
              <a:lnSpc>
                <a:spcPct val="100000"/>
              </a:lnSpc>
              <a:spcBef>
                <a:spcPts val="0"/>
              </a:spcBef>
              <a:spcAft>
                <a:spcPts val="0"/>
              </a:spcAft>
              <a:buClr>
                <a:srgbClr val="434343"/>
              </a:buClr>
              <a:buSzPts val="2800"/>
              <a:buFont typeface="Barlow"/>
              <a:buChar char="●"/>
              <a:defRPr sz="2800">
                <a:solidFill>
                  <a:srgbClr val="434343"/>
                </a:solidFill>
                <a:latin typeface="Barlow"/>
                <a:ea typeface="Barlow"/>
                <a:cs typeface="Barlow"/>
                <a:sym typeface="Barlow"/>
              </a:defRPr>
            </a:lvl1pPr>
            <a:lvl2pPr indent="-355600" lvl="1" marL="9144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2pPr>
            <a:lvl3pPr indent="-355600" lvl="2" marL="13716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3pPr>
            <a:lvl4pPr indent="-355600" lvl="3" marL="18288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4pPr>
            <a:lvl5pPr indent="-355600" lvl="4" marL="22860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5pPr>
            <a:lvl6pPr indent="-355600" lvl="5" marL="27432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6pPr>
            <a:lvl7pPr indent="-355600" lvl="6" marL="32004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7pPr>
            <a:lvl8pPr indent="-355600" lvl="7" marL="36576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8pPr>
            <a:lvl9pPr indent="-355600" lvl="8" marL="41148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9pPr>
          </a:lstStyle>
          <a:p/>
        </p:txBody>
      </p:sp>
      <p:sp>
        <p:nvSpPr>
          <p:cNvPr id="303" name="Google Shape;303;p36"/>
          <p:cNvSpPr txBox="1"/>
          <p:nvPr>
            <p:ph idx="6" type="body"/>
          </p:nvPr>
        </p:nvSpPr>
        <p:spPr>
          <a:xfrm>
            <a:off x="13162325" y="5410675"/>
            <a:ext cx="5007300" cy="3580200"/>
          </a:xfrm>
          <a:prstGeom prst="rect">
            <a:avLst/>
          </a:prstGeom>
        </p:spPr>
        <p:txBody>
          <a:bodyPr anchorCtr="0" anchor="t" bIns="190475" lIns="190475" spcFirstLastPara="1" rIns="190475" wrap="square" tIns="190475">
            <a:noAutofit/>
          </a:bodyPr>
          <a:lstStyle>
            <a:lvl1pPr indent="-406400" lvl="0" marL="457200" rtl="0">
              <a:lnSpc>
                <a:spcPct val="100000"/>
              </a:lnSpc>
              <a:spcBef>
                <a:spcPts val="0"/>
              </a:spcBef>
              <a:spcAft>
                <a:spcPts val="0"/>
              </a:spcAft>
              <a:buClr>
                <a:srgbClr val="434343"/>
              </a:buClr>
              <a:buSzPts val="2800"/>
              <a:buFont typeface="Barlow"/>
              <a:buChar char="●"/>
              <a:defRPr sz="2800">
                <a:solidFill>
                  <a:srgbClr val="434343"/>
                </a:solidFill>
                <a:latin typeface="Barlow"/>
                <a:ea typeface="Barlow"/>
                <a:cs typeface="Barlow"/>
                <a:sym typeface="Barlow"/>
              </a:defRPr>
            </a:lvl1pPr>
            <a:lvl2pPr indent="-355600" lvl="1" marL="9144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2pPr>
            <a:lvl3pPr indent="-355600" lvl="2" marL="13716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3pPr>
            <a:lvl4pPr indent="-355600" lvl="3" marL="18288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4pPr>
            <a:lvl5pPr indent="-355600" lvl="4" marL="22860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5pPr>
            <a:lvl6pPr indent="-355600" lvl="5" marL="27432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6pPr>
            <a:lvl7pPr indent="-355600" lvl="6" marL="32004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7pPr>
            <a:lvl8pPr indent="-355600" lvl="7" marL="36576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8pPr>
            <a:lvl9pPr indent="-355600" lvl="8" marL="41148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9pPr>
          </a:lstStyle>
          <a:p/>
        </p:txBody>
      </p:sp>
      <p:sp>
        <p:nvSpPr>
          <p:cNvPr id="304" name="Google Shape;304;p36"/>
          <p:cNvSpPr/>
          <p:nvPr>
            <p:ph idx="7" type="pic"/>
          </p:nvPr>
        </p:nvSpPr>
        <p:spPr>
          <a:xfrm>
            <a:off x="11802775" y="594400"/>
            <a:ext cx="6695700" cy="2340900"/>
          </a:xfrm>
          <a:prstGeom prst="roundRect">
            <a:avLst>
              <a:gd fmla="val 5390" name="adj"/>
            </a:avLst>
          </a:prstGeom>
          <a:noFill/>
          <a:ln>
            <a:noFill/>
          </a:ln>
        </p:spPr>
      </p:sp>
      <p:pic>
        <p:nvPicPr>
          <p:cNvPr id="305" name="Google Shape;305;p36"/>
          <p:cNvPicPr preferRelativeResize="0"/>
          <p:nvPr/>
        </p:nvPicPr>
        <p:blipFill rotWithShape="1">
          <a:blip r:embed="rId4">
            <a:alphaModFix/>
          </a:blip>
          <a:srcRect b="79" l="0" r="0" t="79"/>
          <a:stretch/>
        </p:blipFill>
        <p:spPr>
          <a:xfrm>
            <a:off x="14456838" y="9811645"/>
            <a:ext cx="644476" cy="643458"/>
          </a:xfrm>
          <a:prstGeom prst="rect">
            <a:avLst/>
          </a:prstGeom>
          <a:noFill/>
          <a:ln>
            <a:noFill/>
          </a:ln>
        </p:spPr>
      </p:pic>
      <p:sp>
        <p:nvSpPr>
          <p:cNvPr id="306" name="Google Shape;306;p36"/>
          <p:cNvSpPr txBox="1"/>
          <p:nvPr/>
        </p:nvSpPr>
        <p:spPr>
          <a:xfrm>
            <a:off x="14942027" y="9917825"/>
            <a:ext cx="24372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434343"/>
                </a:solidFill>
                <a:latin typeface="Barlow"/>
                <a:ea typeface="Barlow"/>
                <a:cs typeface="Barlow"/>
                <a:sym typeface="Barlow"/>
              </a:rPr>
              <a:t>Department of Health</a:t>
            </a:r>
            <a:endParaRPr b="1" sz="1600">
              <a:solidFill>
                <a:srgbClr val="434343"/>
              </a:solidFill>
              <a:latin typeface="Barlow"/>
              <a:ea typeface="Barlow"/>
              <a:cs typeface="Barlow"/>
              <a:sym typeface="Barlow"/>
            </a:endParaRPr>
          </a:p>
        </p:txBody>
      </p:sp>
      <p:sp>
        <p:nvSpPr>
          <p:cNvPr id="307" name="Google Shape;307;p36"/>
          <p:cNvSpPr txBox="1"/>
          <p:nvPr/>
        </p:nvSpPr>
        <p:spPr>
          <a:xfrm>
            <a:off x="15101327" y="10134725"/>
            <a:ext cx="2437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Barlow Medium"/>
                <a:ea typeface="Barlow Medium"/>
                <a:cs typeface="Barlow Medium"/>
                <a:sym typeface="Barlow Medium"/>
              </a:rPr>
              <a:t>/doh.gov.ph</a:t>
            </a:r>
            <a:endParaRPr>
              <a:solidFill>
                <a:srgbClr val="434343"/>
              </a:solidFill>
              <a:latin typeface="Barlow Medium"/>
              <a:ea typeface="Barlow Medium"/>
              <a:cs typeface="Barlow Medium"/>
              <a:sym typeface="Barlow Medium"/>
            </a:endParaRPr>
          </a:p>
        </p:txBody>
      </p:sp>
      <p:sp>
        <p:nvSpPr>
          <p:cNvPr id="308" name="Google Shape;308;p36"/>
          <p:cNvSpPr txBox="1"/>
          <p:nvPr/>
        </p:nvSpPr>
        <p:spPr>
          <a:xfrm>
            <a:off x="14865825" y="9765425"/>
            <a:ext cx="24372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Barlow Medium"/>
                <a:ea typeface="Barlow Medium"/>
                <a:cs typeface="Barlow Medium"/>
                <a:sym typeface="Barlow Medium"/>
              </a:rPr>
              <a:t>Republic of the Philippines</a:t>
            </a:r>
            <a:endParaRPr sz="1200">
              <a:solidFill>
                <a:srgbClr val="434343"/>
              </a:solidFill>
              <a:latin typeface="Barlow Medium"/>
              <a:ea typeface="Barlow Medium"/>
              <a:cs typeface="Barlow Medium"/>
              <a:sym typeface="Barlow Medium"/>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Photo Slide">
  <p:cSld name="ONE_COLUMN_TEXT">
    <p:bg>
      <p:bgPr>
        <a:blipFill>
          <a:blip r:embed="rId2">
            <a:alphaModFix/>
          </a:blip>
          <a:stretch>
            <a:fillRect/>
          </a:stretch>
        </a:blipFill>
      </p:bgPr>
    </p:bg>
    <p:spTree>
      <p:nvGrpSpPr>
        <p:cNvPr id="309" name="Shape 309"/>
        <p:cNvGrpSpPr/>
        <p:nvPr/>
      </p:nvGrpSpPr>
      <p:grpSpPr>
        <a:xfrm>
          <a:off x="0" y="0"/>
          <a:ext cx="0" cy="0"/>
          <a:chOff x="0" y="0"/>
          <a:chExt cx="0" cy="0"/>
        </a:xfrm>
      </p:grpSpPr>
      <p:sp>
        <p:nvSpPr>
          <p:cNvPr id="310" name="Google Shape;310;p37"/>
          <p:cNvSpPr/>
          <p:nvPr>
            <p:ph idx="2" type="pic"/>
          </p:nvPr>
        </p:nvSpPr>
        <p:spPr>
          <a:xfrm>
            <a:off x="12629800" y="-1349350"/>
            <a:ext cx="4697700" cy="6518100"/>
          </a:xfrm>
          <a:prstGeom prst="roundRect">
            <a:avLst>
              <a:gd fmla="val 4494" name="adj"/>
            </a:avLst>
          </a:prstGeom>
          <a:noFill/>
          <a:ln>
            <a:noFill/>
          </a:ln>
          <a:effectLst>
            <a:outerShdw blurRad="328613" rotWithShape="0" algn="bl" dir="5400000" dist="180975">
              <a:srgbClr val="000000">
                <a:alpha val="24000"/>
              </a:srgbClr>
            </a:outerShdw>
          </a:effectLst>
        </p:spPr>
      </p:sp>
      <p:sp>
        <p:nvSpPr>
          <p:cNvPr id="311" name="Google Shape;311;p37"/>
          <p:cNvSpPr/>
          <p:nvPr>
            <p:ph idx="3" type="pic"/>
          </p:nvPr>
        </p:nvSpPr>
        <p:spPr>
          <a:xfrm>
            <a:off x="8525475" y="2569275"/>
            <a:ext cx="4785000" cy="6518100"/>
          </a:xfrm>
          <a:prstGeom prst="roundRect">
            <a:avLst>
              <a:gd fmla="val 4494" name="adj"/>
            </a:avLst>
          </a:prstGeom>
          <a:noFill/>
          <a:ln>
            <a:noFill/>
          </a:ln>
          <a:effectLst>
            <a:outerShdw blurRad="328613" rotWithShape="0" algn="bl" dir="5400000" dist="180975">
              <a:srgbClr val="000000">
                <a:alpha val="24000"/>
              </a:srgbClr>
            </a:outerShdw>
          </a:effectLst>
        </p:spPr>
      </p:sp>
      <p:sp>
        <p:nvSpPr>
          <p:cNvPr id="312" name="Google Shape;312;p37"/>
          <p:cNvSpPr/>
          <p:nvPr>
            <p:ph idx="4" type="pic"/>
          </p:nvPr>
        </p:nvSpPr>
        <p:spPr>
          <a:xfrm>
            <a:off x="12626600" y="5617400"/>
            <a:ext cx="4990200" cy="6518100"/>
          </a:xfrm>
          <a:prstGeom prst="roundRect">
            <a:avLst>
              <a:gd fmla="val 4494" name="adj"/>
            </a:avLst>
          </a:prstGeom>
          <a:noFill/>
          <a:ln>
            <a:noFill/>
          </a:ln>
          <a:effectLst>
            <a:outerShdw blurRad="328613" rotWithShape="0" algn="bl" dir="5400000" dist="180975">
              <a:srgbClr val="000000">
                <a:alpha val="24000"/>
              </a:srgbClr>
            </a:outerShdw>
          </a:effectLst>
        </p:spPr>
      </p:sp>
      <p:sp>
        <p:nvSpPr>
          <p:cNvPr id="313" name="Google Shape;313;p37"/>
          <p:cNvSpPr txBox="1"/>
          <p:nvPr>
            <p:ph idx="12" type="sldNum"/>
          </p:nvPr>
        </p:nvSpPr>
        <p:spPr>
          <a:xfrm>
            <a:off x="17616799" y="9715025"/>
            <a:ext cx="881700" cy="819900"/>
          </a:xfrm>
          <a:prstGeom prst="rect">
            <a:avLst/>
          </a:prstGeom>
        </p:spPr>
        <p:txBody>
          <a:bodyPr anchorCtr="0" anchor="ctr" bIns="190475" lIns="190475" spcFirstLastPara="1" rIns="190475" wrap="square" tIns="190475">
            <a:normAutofit/>
          </a:bodyPr>
          <a:lstStyle>
            <a:lvl1pPr lvl="0" rtl="0">
              <a:buNone/>
              <a:defRPr>
                <a:solidFill>
                  <a:srgbClr val="434343"/>
                </a:solidFill>
                <a:latin typeface="Barlow"/>
                <a:ea typeface="Barlow"/>
                <a:cs typeface="Barlow"/>
                <a:sym typeface="Barlow"/>
              </a:defRPr>
            </a:lvl1pPr>
            <a:lvl2pPr lvl="1" rtl="0">
              <a:buNone/>
              <a:defRPr>
                <a:solidFill>
                  <a:srgbClr val="434343"/>
                </a:solidFill>
                <a:latin typeface="Barlow"/>
                <a:ea typeface="Barlow"/>
                <a:cs typeface="Barlow"/>
                <a:sym typeface="Barlow"/>
              </a:defRPr>
            </a:lvl2pPr>
            <a:lvl3pPr lvl="2" rtl="0">
              <a:buNone/>
              <a:defRPr>
                <a:solidFill>
                  <a:srgbClr val="434343"/>
                </a:solidFill>
                <a:latin typeface="Barlow"/>
                <a:ea typeface="Barlow"/>
                <a:cs typeface="Barlow"/>
                <a:sym typeface="Barlow"/>
              </a:defRPr>
            </a:lvl3pPr>
            <a:lvl4pPr lvl="3" rtl="0">
              <a:buNone/>
              <a:defRPr>
                <a:solidFill>
                  <a:srgbClr val="434343"/>
                </a:solidFill>
                <a:latin typeface="Barlow"/>
                <a:ea typeface="Barlow"/>
                <a:cs typeface="Barlow"/>
                <a:sym typeface="Barlow"/>
              </a:defRPr>
            </a:lvl4pPr>
            <a:lvl5pPr lvl="4" rtl="0">
              <a:buNone/>
              <a:defRPr>
                <a:solidFill>
                  <a:srgbClr val="434343"/>
                </a:solidFill>
                <a:latin typeface="Barlow"/>
                <a:ea typeface="Barlow"/>
                <a:cs typeface="Barlow"/>
                <a:sym typeface="Barlow"/>
              </a:defRPr>
            </a:lvl5pPr>
            <a:lvl6pPr lvl="5" rtl="0">
              <a:buNone/>
              <a:defRPr>
                <a:solidFill>
                  <a:srgbClr val="434343"/>
                </a:solidFill>
                <a:latin typeface="Barlow"/>
                <a:ea typeface="Barlow"/>
                <a:cs typeface="Barlow"/>
                <a:sym typeface="Barlow"/>
              </a:defRPr>
            </a:lvl6pPr>
            <a:lvl7pPr lvl="6" rtl="0">
              <a:buNone/>
              <a:defRPr>
                <a:solidFill>
                  <a:srgbClr val="434343"/>
                </a:solidFill>
                <a:latin typeface="Barlow"/>
                <a:ea typeface="Barlow"/>
                <a:cs typeface="Barlow"/>
                <a:sym typeface="Barlow"/>
              </a:defRPr>
            </a:lvl7pPr>
            <a:lvl8pPr lvl="7" rtl="0">
              <a:buNone/>
              <a:defRPr>
                <a:solidFill>
                  <a:srgbClr val="434343"/>
                </a:solidFill>
                <a:latin typeface="Barlow"/>
                <a:ea typeface="Barlow"/>
                <a:cs typeface="Barlow"/>
                <a:sym typeface="Barlow"/>
              </a:defRPr>
            </a:lvl8pPr>
            <a:lvl9pPr lvl="8" rtl="0">
              <a:buNone/>
              <a:defRPr>
                <a:solidFill>
                  <a:srgbClr val="434343"/>
                </a:solidFill>
                <a:latin typeface="Barlow"/>
                <a:ea typeface="Barlow"/>
                <a:cs typeface="Barlow"/>
                <a:sym typeface="Barlow"/>
              </a:defRPr>
            </a:lvl9pPr>
          </a:lstStyle>
          <a:p>
            <a:pPr indent="0" lvl="0" marL="0" rtl="0" algn="r">
              <a:spcBef>
                <a:spcPts val="0"/>
              </a:spcBef>
              <a:spcAft>
                <a:spcPts val="0"/>
              </a:spcAft>
              <a:buNone/>
            </a:pPr>
            <a:fld id="{00000000-1234-1234-1234-123412341234}" type="slidenum">
              <a:rPr lang="en"/>
              <a:t>‹#›</a:t>
            </a:fld>
            <a:endParaRPr/>
          </a:p>
        </p:txBody>
      </p:sp>
      <p:pic>
        <p:nvPicPr>
          <p:cNvPr id="314" name="Google Shape;314;p37"/>
          <p:cNvPicPr preferRelativeResize="0"/>
          <p:nvPr/>
        </p:nvPicPr>
        <p:blipFill>
          <a:blip r:embed="rId3">
            <a:alphaModFix/>
          </a:blip>
          <a:stretch>
            <a:fillRect/>
          </a:stretch>
        </p:blipFill>
        <p:spPr>
          <a:xfrm>
            <a:off x="658725" y="9799400"/>
            <a:ext cx="644475" cy="644500"/>
          </a:xfrm>
          <a:prstGeom prst="rect">
            <a:avLst/>
          </a:prstGeom>
          <a:noFill/>
          <a:ln>
            <a:noFill/>
          </a:ln>
        </p:spPr>
      </p:pic>
      <p:sp>
        <p:nvSpPr>
          <p:cNvPr id="315" name="Google Shape;315;p37"/>
          <p:cNvSpPr txBox="1"/>
          <p:nvPr>
            <p:ph type="title"/>
          </p:nvPr>
        </p:nvSpPr>
        <p:spPr>
          <a:xfrm>
            <a:off x="601550" y="1497875"/>
            <a:ext cx="8958300" cy="2277600"/>
          </a:xfrm>
          <a:prstGeom prst="rect">
            <a:avLst/>
          </a:prstGeom>
        </p:spPr>
        <p:txBody>
          <a:bodyPr anchorCtr="0" anchor="t" bIns="190475" lIns="190475" spcFirstLastPara="1" rIns="190475" wrap="square" tIns="190475">
            <a:normAutofit/>
          </a:bodyPr>
          <a:lstStyle>
            <a:lvl1pPr lvl="0" rtl="0">
              <a:lnSpc>
                <a:spcPct val="80000"/>
              </a:lnSpc>
              <a:spcBef>
                <a:spcPts val="0"/>
              </a:spcBef>
              <a:spcAft>
                <a:spcPts val="0"/>
              </a:spcAft>
              <a:buClr>
                <a:srgbClr val="434343"/>
              </a:buClr>
              <a:buSzPts val="10000"/>
              <a:buFont typeface="Barlow"/>
              <a:buNone/>
              <a:defRPr b="1" sz="10000">
                <a:solidFill>
                  <a:srgbClr val="434343"/>
                </a:solidFill>
                <a:latin typeface="Barlow"/>
                <a:ea typeface="Barlow"/>
                <a:cs typeface="Barlow"/>
                <a:sym typeface="Barlow"/>
              </a:defRPr>
            </a:lvl1pPr>
            <a:lvl2pPr lvl="1" rtl="0">
              <a:lnSpc>
                <a:spcPct val="90000"/>
              </a:lnSpc>
              <a:spcBef>
                <a:spcPts val="0"/>
              </a:spcBef>
              <a:spcAft>
                <a:spcPts val="0"/>
              </a:spcAft>
              <a:buSzPts val="5800"/>
              <a:buNone/>
              <a:defRPr/>
            </a:lvl2pPr>
            <a:lvl3pPr lvl="2" rtl="0">
              <a:lnSpc>
                <a:spcPct val="90000"/>
              </a:lnSpc>
              <a:spcBef>
                <a:spcPts val="0"/>
              </a:spcBef>
              <a:spcAft>
                <a:spcPts val="0"/>
              </a:spcAft>
              <a:buSzPts val="5800"/>
              <a:buNone/>
              <a:defRPr/>
            </a:lvl3pPr>
            <a:lvl4pPr lvl="3" rtl="0">
              <a:lnSpc>
                <a:spcPct val="90000"/>
              </a:lnSpc>
              <a:spcBef>
                <a:spcPts val="0"/>
              </a:spcBef>
              <a:spcAft>
                <a:spcPts val="0"/>
              </a:spcAft>
              <a:buSzPts val="5800"/>
              <a:buNone/>
              <a:defRPr/>
            </a:lvl4pPr>
            <a:lvl5pPr lvl="4" rtl="0">
              <a:lnSpc>
                <a:spcPct val="90000"/>
              </a:lnSpc>
              <a:spcBef>
                <a:spcPts val="0"/>
              </a:spcBef>
              <a:spcAft>
                <a:spcPts val="0"/>
              </a:spcAft>
              <a:buSzPts val="5800"/>
              <a:buNone/>
              <a:defRPr/>
            </a:lvl5pPr>
            <a:lvl6pPr lvl="5" rtl="0">
              <a:lnSpc>
                <a:spcPct val="90000"/>
              </a:lnSpc>
              <a:spcBef>
                <a:spcPts val="0"/>
              </a:spcBef>
              <a:spcAft>
                <a:spcPts val="0"/>
              </a:spcAft>
              <a:buSzPts val="5800"/>
              <a:buNone/>
              <a:defRPr/>
            </a:lvl6pPr>
            <a:lvl7pPr lvl="6" rtl="0">
              <a:lnSpc>
                <a:spcPct val="90000"/>
              </a:lnSpc>
              <a:spcBef>
                <a:spcPts val="0"/>
              </a:spcBef>
              <a:spcAft>
                <a:spcPts val="0"/>
              </a:spcAft>
              <a:buSzPts val="5800"/>
              <a:buNone/>
              <a:defRPr/>
            </a:lvl7pPr>
            <a:lvl8pPr lvl="7" rtl="0">
              <a:lnSpc>
                <a:spcPct val="90000"/>
              </a:lnSpc>
              <a:spcBef>
                <a:spcPts val="0"/>
              </a:spcBef>
              <a:spcAft>
                <a:spcPts val="0"/>
              </a:spcAft>
              <a:buSzPts val="5800"/>
              <a:buNone/>
              <a:defRPr/>
            </a:lvl8pPr>
            <a:lvl9pPr lvl="8" rtl="0">
              <a:lnSpc>
                <a:spcPct val="90000"/>
              </a:lnSpc>
              <a:spcBef>
                <a:spcPts val="0"/>
              </a:spcBef>
              <a:spcAft>
                <a:spcPts val="0"/>
              </a:spcAft>
              <a:buSzPts val="5800"/>
              <a:buNone/>
              <a:defRPr/>
            </a:lvl9pPr>
          </a:lstStyle>
          <a:p/>
        </p:txBody>
      </p:sp>
      <p:sp>
        <p:nvSpPr>
          <p:cNvPr id="316" name="Google Shape;316;p37"/>
          <p:cNvSpPr txBox="1"/>
          <p:nvPr>
            <p:ph idx="1" type="body"/>
          </p:nvPr>
        </p:nvSpPr>
        <p:spPr>
          <a:xfrm>
            <a:off x="665525" y="4396025"/>
            <a:ext cx="8111700" cy="4029600"/>
          </a:xfrm>
          <a:prstGeom prst="rect">
            <a:avLst/>
          </a:prstGeom>
        </p:spPr>
        <p:txBody>
          <a:bodyPr anchorCtr="0" anchor="t" bIns="190475" lIns="190475" spcFirstLastPara="1" rIns="190475" wrap="square" tIns="190475">
            <a:noAutofit/>
          </a:bodyPr>
          <a:lstStyle>
            <a:lvl1pPr indent="-431800" lvl="0" marL="457200" rtl="0">
              <a:lnSpc>
                <a:spcPct val="100000"/>
              </a:lnSpc>
              <a:spcBef>
                <a:spcPts val="0"/>
              </a:spcBef>
              <a:spcAft>
                <a:spcPts val="0"/>
              </a:spcAft>
              <a:buClr>
                <a:srgbClr val="434343"/>
              </a:buClr>
              <a:buSzPts val="3200"/>
              <a:buFont typeface="Barlow"/>
              <a:buChar char="●"/>
              <a:defRPr sz="3200">
                <a:solidFill>
                  <a:srgbClr val="434343"/>
                </a:solidFill>
                <a:latin typeface="Barlow"/>
                <a:ea typeface="Barlow"/>
                <a:cs typeface="Barlow"/>
                <a:sym typeface="Barlow"/>
              </a:defRPr>
            </a:lvl1pPr>
            <a:lvl2pPr indent="-381000" lvl="1" marL="9144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2pPr>
            <a:lvl3pPr indent="-381000" lvl="2" marL="13716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3pPr>
            <a:lvl4pPr indent="-381000" lvl="3" marL="18288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4pPr>
            <a:lvl5pPr indent="-381000" lvl="4" marL="22860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5pPr>
            <a:lvl6pPr indent="-381000" lvl="5" marL="27432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6pPr>
            <a:lvl7pPr indent="-381000" lvl="6" marL="32004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7pPr>
            <a:lvl8pPr indent="-381000" lvl="7" marL="36576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8pPr>
            <a:lvl9pPr indent="-381000" lvl="8" marL="41148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9pPr>
          </a:lstStyle>
          <a:p/>
        </p:txBody>
      </p:sp>
      <p:pic>
        <p:nvPicPr>
          <p:cNvPr id="317" name="Google Shape;317;p37"/>
          <p:cNvPicPr preferRelativeResize="0"/>
          <p:nvPr/>
        </p:nvPicPr>
        <p:blipFill rotWithShape="1">
          <a:blip r:embed="rId4">
            <a:alphaModFix/>
          </a:blip>
          <a:srcRect b="79" l="0" r="0" t="79"/>
          <a:stretch/>
        </p:blipFill>
        <p:spPr>
          <a:xfrm>
            <a:off x="8665638" y="9811645"/>
            <a:ext cx="644476" cy="643458"/>
          </a:xfrm>
          <a:prstGeom prst="rect">
            <a:avLst/>
          </a:prstGeom>
          <a:noFill/>
          <a:ln>
            <a:noFill/>
          </a:ln>
        </p:spPr>
      </p:pic>
      <p:sp>
        <p:nvSpPr>
          <p:cNvPr id="318" name="Google Shape;318;p37"/>
          <p:cNvSpPr txBox="1"/>
          <p:nvPr/>
        </p:nvSpPr>
        <p:spPr>
          <a:xfrm>
            <a:off x="9150827" y="9917825"/>
            <a:ext cx="24372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434343"/>
                </a:solidFill>
                <a:latin typeface="Barlow"/>
                <a:ea typeface="Barlow"/>
                <a:cs typeface="Barlow"/>
                <a:sym typeface="Barlow"/>
              </a:rPr>
              <a:t>Department of Health</a:t>
            </a:r>
            <a:endParaRPr b="1" sz="1600">
              <a:solidFill>
                <a:srgbClr val="434343"/>
              </a:solidFill>
              <a:latin typeface="Barlow"/>
              <a:ea typeface="Barlow"/>
              <a:cs typeface="Barlow"/>
              <a:sym typeface="Barlow"/>
            </a:endParaRPr>
          </a:p>
        </p:txBody>
      </p:sp>
      <p:sp>
        <p:nvSpPr>
          <p:cNvPr id="319" name="Google Shape;319;p37"/>
          <p:cNvSpPr txBox="1"/>
          <p:nvPr/>
        </p:nvSpPr>
        <p:spPr>
          <a:xfrm>
            <a:off x="9310127" y="10134725"/>
            <a:ext cx="2437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Barlow Medium"/>
                <a:ea typeface="Barlow Medium"/>
                <a:cs typeface="Barlow Medium"/>
                <a:sym typeface="Barlow Medium"/>
              </a:rPr>
              <a:t>/doh.gov.ph</a:t>
            </a:r>
            <a:endParaRPr>
              <a:solidFill>
                <a:srgbClr val="434343"/>
              </a:solidFill>
              <a:latin typeface="Barlow Medium"/>
              <a:ea typeface="Barlow Medium"/>
              <a:cs typeface="Barlow Medium"/>
              <a:sym typeface="Barlow Medium"/>
            </a:endParaRPr>
          </a:p>
        </p:txBody>
      </p:sp>
      <p:sp>
        <p:nvSpPr>
          <p:cNvPr id="320" name="Google Shape;320;p37"/>
          <p:cNvSpPr txBox="1"/>
          <p:nvPr/>
        </p:nvSpPr>
        <p:spPr>
          <a:xfrm>
            <a:off x="9074625" y="9765425"/>
            <a:ext cx="24372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Barlow Medium"/>
                <a:ea typeface="Barlow Medium"/>
                <a:cs typeface="Barlow Medium"/>
                <a:sym typeface="Barlow Medium"/>
              </a:rPr>
              <a:t>Republic of the Philippines</a:t>
            </a:r>
            <a:endParaRPr sz="1200">
              <a:solidFill>
                <a:srgbClr val="434343"/>
              </a:solidFill>
              <a:latin typeface="Barlow Medium"/>
              <a:ea typeface="Barlow Medium"/>
              <a:cs typeface="Barlow Medium"/>
              <a:sym typeface="Barlow Medium"/>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type="blank">
  <p:cSld name="BLANK">
    <p:bg>
      <p:bgPr>
        <a:blipFill>
          <a:blip r:embed="rId2">
            <a:alphaModFix/>
          </a:blip>
          <a:stretch>
            <a:fillRect/>
          </a:stretch>
        </a:blipFill>
      </p:bgPr>
    </p:bg>
    <p:spTree>
      <p:nvGrpSpPr>
        <p:cNvPr id="321" name="Shape 321"/>
        <p:cNvGrpSpPr/>
        <p:nvPr/>
      </p:nvGrpSpPr>
      <p:grpSpPr>
        <a:xfrm>
          <a:off x="0" y="0"/>
          <a:ext cx="0" cy="0"/>
          <a:chOff x="0" y="0"/>
          <a:chExt cx="0" cy="0"/>
        </a:xfrm>
      </p:grpSpPr>
      <p:pic>
        <p:nvPicPr>
          <p:cNvPr id="322" name="Google Shape;322;p38"/>
          <p:cNvPicPr preferRelativeResize="0"/>
          <p:nvPr/>
        </p:nvPicPr>
        <p:blipFill>
          <a:blip r:embed="rId3">
            <a:alphaModFix/>
          </a:blip>
          <a:stretch>
            <a:fillRect/>
          </a:stretch>
        </p:blipFill>
        <p:spPr>
          <a:xfrm>
            <a:off x="7885977" y="2623078"/>
            <a:ext cx="2194176" cy="2194227"/>
          </a:xfrm>
          <a:prstGeom prst="rect">
            <a:avLst/>
          </a:prstGeom>
          <a:noFill/>
          <a:ln>
            <a:noFill/>
          </a:ln>
        </p:spPr>
      </p:pic>
      <p:sp>
        <p:nvSpPr>
          <p:cNvPr id="323" name="Google Shape;323;p38"/>
          <p:cNvSpPr txBox="1"/>
          <p:nvPr>
            <p:ph type="ctrTitle"/>
          </p:nvPr>
        </p:nvSpPr>
        <p:spPr>
          <a:xfrm>
            <a:off x="1189800" y="4699049"/>
            <a:ext cx="16670400" cy="1914000"/>
          </a:xfrm>
          <a:prstGeom prst="rect">
            <a:avLst/>
          </a:prstGeom>
        </p:spPr>
        <p:txBody>
          <a:bodyPr anchorCtr="0" anchor="b" bIns="190475" lIns="190475" spcFirstLastPara="1" rIns="190475" wrap="square" tIns="190475">
            <a:normAutofit/>
          </a:bodyPr>
          <a:lstStyle>
            <a:lvl1pPr lvl="0" rtl="0" algn="ctr">
              <a:lnSpc>
                <a:spcPct val="80000"/>
              </a:lnSpc>
              <a:spcBef>
                <a:spcPts val="0"/>
              </a:spcBef>
              <a:spcAft>
                <a:spcPts val="0"/>
              </a:spcAft>
              <a:buClr>
                <a:srgbClr val="434343"/>
              </a:buClr>
              <a:buSzPts val="9500"/>
              <a:buFont typeface="Barlow"/>
              <a:buNone/>
              <a:defRPr b="1" sz="9500">
                <a:solidFill>
                  <a:srgbClr val="434343"/>
                </a:solidFill>
                <a:latin typeface="Barlow"/>
                <a:ea typeface="Barlow"/>
                <a:cs typeface="Barlow"/>
                <a:sym typeface="Barlow"/>
              </a:defRPr>
            </a:lvl1pPr>
            <a:lvl2pPr lvl="1" rtl="0" algn="ctr">
              <a:spcBef>
                <a:spcPts val="0"/>
              </a:spcBef>
              <a:spcAft>
                <a:spcPts val="0"/>
              </a:spcAft>
              <a:buSzPts val="9500"/>
              <a:buNone/>
              <a:defRPr sz="9500"/>
            </a:lvl2pPr>
            <a:lvl3pPr lvl="2" rtl="0" algn="ctr">
              <a:spcBef>
                <a:spcPts val="0"/>
              </a:spcBef>
              <a:spcAft>
                <a:spcPts val="0"/>
              </a:spcAft>
              <a:buSzPts val="9500"/>
              <a:buNone/>
              <a:defRPr sz="9500"/>
            </a:lvl3pPr>
            <a:lvl4pPr lvl="3" rtl="0" algn="ctr">
              <a:spcBef>
                <a:spcPts val="0"/>
              </a:spcBef>
              <a:spcAft>
                <a:spcPts val="0"/>
              </a:spcAft>
              <a:buSzPts val="9500"/>
              <a:buNone/>
              <a:defRPr sz="9500"/>
            </a:lvl4pPr>
            <a:lvl5pPr lvl="4" rtl="0" algn="ctr">
              <a:spcBef>
                <a:spcPts val="0"/>
              </a:spcBef>
              <a:spcAft>
                <a:spcPts val="0"/>
              </a:spcAft>
              <a:buSzPts val="9500"/>
              <a:buNone/>
              <a:defRPr sz="9500"/>
            </a:lvl5pPr>
            <a:lvl6pPr lvl="5" rtl="0" algn="ctr">
              <a:spcBef>
                <a:spcPts val="0"/>
              </a:spcBef>
              <a:spcAft>
                <a:spcPts val="0"/>
              </a:spcAft>
              <a:buSzPts val="9500"/>
              <a:buNone/>
              <a:defRPr sz="9500"/>
            </a:lvl6pPr>
            <a:lvl7pPr lvl="6" rtl="0" algn="ctr">
              <a:spcBef>
                <a:spcPts val="0"/>
              </a:spcBef>
              <a:spcAft>
                <a:spcPts val="0"/>
              </a:spcAft>
              <a:buSzPts val="9500"/>
              <a:buNone/>
              <a:defRPr sz="9500"/>
            </a:lvl7pPr>
            <a:lvl8pPr lvl="7" rtl="0" algn="ctr">
              <a:spcBef>
                <a:spcPts val="0"/>
              </a:spcBef>
              <a:spcAft>
                <a:spcPts val="0"/>
              </a:spcAft>
              <a:buSzPts val="9500"/>
              <a:buNone/>
              <a:defRPr sz="9500"/>
            </a:lvl8pPr>
            <a:lvl9pPr lvl="8" rtl="0" algn="ctr">
              <a:spcBef>
                <a:spcPts val="0"/>
              </a:spcBef>
              <a:spcAft>
                <a:spcPts val="0"/>
              </a:spcAft>
              <a:buSzPts val="9500"/>
              <a:buNone/>
              <a:defRPr sz="9500"/>
            </a:lvl9pPr>
          </a:lstStyle>
          <a:p/>
        </p:txBody>
      </p:sp>
      <p:sp>
        <p:nvSpPr>
          <p:cNvPr id="324" name="Google Shape;324;p38"/>
          <p:cNvSpPr txBox="1"/>
          <p:nvPr/>
        </p:nvSpPr>
        <p:spPr>
          <a:xfrm>
            <a:off x="7933339" y="8786236"/>
            <a:ext cx="31638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solidFill>
                  <a:srgbClr val="434343"/>
                </a:solidFill>
                <a:latin typeface="Barlow"/>
                <a:ea typeface="Barlow"/>
                <a:cs typeface="Barlow"/>
                <a:sym typeface="Barlow"/>
              </a:rPr>
              <a:t>Department of Health</a:t>
            </a:r>
            <a:endParaRPr b="1" sz="1900">
              <a:solidFill>
                <a:srgbClr val="434343"/>
              </a:solidFill>
              <a:latin typeface="Barlow"/>
              <a:ea typeface="Barlow"/>
              <a:cs typeface="Barlow"/>
              <a:sym typeface="Barlow"/>
            </a:endParaRPr>
          </a:p>
        </p:txBody>
      </p:sp>
      <p:sp>
        <p:nvSpPr>
          <p:cNvPr id="325" name="Google Shape;325;p38"/>
          <p:cNvSpPr txBox="1"/>
          <p:nvPr/>
        </p:nvSpPr>
        <p:spPr>
          <a:xfrm>
            <a:off x="8289036" y="9080982"/>
            <a:ext cx="31638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rgbClr val="434343"/>
                </a:solidFill>
                <a:latin typeface="Barlow Medium"/>
                <a:ea typeface="Barlow Medium"/>
                <a:cs typeface="Barlow Medium"/>
                <a:sym typeface="Barlow Medium"/>
              </a:rPr>
              <a:t>/doh.gov.ph</a:t>
            </a:r>
            <a:endParaRPr sz="1700">
              <a:solidFill>
                <a:srgbClr val="434343"/>
              </a:solidFill>
              <a:latin typeface="Barlow Medium"/>
              <a:ea typeface="Barlow Medium"/>
              <a:cs typeface="Barlow Medium"/>
              <a:sym typeface="Barlow Medium"/>
            </a:endParaRPr>
          </a:p>
        </p:txBody>
      </p:sp>
      <p:sp>
        <p:nvSpPr>
          <p:cNvPr id="326" name="Google Shape;326;p38"/>
          <p:cNvSpPr txBox="1"/>
          <p:nvPr/>
        </p:nvSpPr>
        <p:spPr>
          <a:xfrm>
            <a:off x="7885972" y="8588406"/>
            <a:ext cx="31638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rgbClr val="434343"/>
                </a:solidFill>
                <a:latin typeface="Barlow Medium"/>
                <a:ea typeface="Barlow Medium"/>
                <a:cs typeface="Barlow Medium"/>
                <a:sym typeface="Barlow Medium"/>
              </a:rPr>
              <a:t>Republic of the Philippines</a:t>
            </a:r>
            <a:endParaRPr sz="1500">
              <a:solidFill>
                <a:srgbClr val="434343"/>
              </a:solidFill>
              <a:latin typeface="Barlow Medium"/>
              <a:ea typeface="Barlow Medium"/>
              <a:cs typeface="Barlow Medium"/>
              <a:sym typeface="Barlow Medium"/>
            </a:endParaRPr>
          </a:p>
        </p:txBody>
      </p:sp>
      <p:pic>
        <p:nvPicPr>
          <p:cNvPr id="327" name="Google Shape;327;p38"/>
          <p:cNvPicPr preferRelativeResize="0"/>
          <p:nvPr/>
        </p:nvPicPr>
        <p:blipFill rotWithShape="1">
          <a:blip r:embed="rId4">
            <a:alphaModFix/>
          </a:blip>
          <a:srcRect b="79" l="0" r="0" t="79"/>
          <a:stretch/>
        </p:blipFill>
        <p:spPr>
          <a:xfrm>
            <a:off x="7387616" y="8640204"/>
            <a:ext cx="836595" cy="835273"/>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1">
    <p:spTree>
      <p:nvGrpSpPr>
        <p:cNvPr id="328" name="Shape 328"/>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_5">
    <p:spTree>
      <p:nvGrpSpPr>
        <p:cNvPr id="329" name="Shape 329"/>
        <p:cNvGrpSpPr/>
        <p:nvPr/>
      </p:nvGrpSpPr>
      <p:grpSpPr>
        <a:xfrm>
          <a:off x="0" y="0"/>
          <a:ext cx="0" cy="0"/>
          <a:chOff x="0" y="0"/>
          <a:chExt cx="0" cy="0"/>
        </a:xfrm>
      </p:grpSpPr>
      <p:sp>
        <p:nvSpPr>
          <p:cNvPr id="330" name="Google Shape;330;p40"/>
          <p:cNvSpPr txBox="1"/>
          <p:nvPr>
            <p:ph idx="12" type="sldNum"/>
          </p:nvPr>
        </p:nvSpPr>
        <p:spPr>
          <a:xfrm>
            <a:off x="17650954" y="9715035"/>
            <a:ext cx="1143000" cy="819900"/>
          </a:xfrm>
          <a:prstGeom prst="rect">
            <a:avLst/>
          </a:prstGeom>
        </p:spPr>
        <p:txBody>
          <a:bodyPr anchorCtr="0" anchor="ctr" bIns="190475" lIns="190475" spcFirstLastPara="1" rIns="190475" wrap="square" tIns="19047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31" name="Google Shape;331;p40"/>
          <p:cNvPicPr preferRelativeResize="0"/>
          <p:nvPr/>
        </p:nvPicPr>
        <p:blipFill rotWithShape="1">
          <a:blip r:embed="rId2">
            <a:alphaModFix/>
          </a:blip>
          <a:srcRect b="0" l="0" r="0" t="0"/>
          <a:stretch/>
        </p:blipFill>
        <p:spPr>
          <a:xfrm>
            <a:off x="0" y="0"/>
            <a:ext cx="19050000" cy="10715631"/>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3">
  <p:cSld name="CUSTOM_3">
    <p:spTree>
      <p:nvGrpSpPr>
        <p:cNvPr id="332" name="Shape 332"/>
        <p:cNvGrpSpPr/>
        <p:nvPr/>
      </p:nvGrpSpPr>
      <p:grpSpPr>
        <a:xfrm>
          <a:off x="0" y="0"/>
          <a:ext cx="0" cy="0"/>
          <a:chOff x="0" y="0"/>
          <a:chExt cx="0" cy="0"/>
        </a:xfrm>
      </p:grpSpPr>
      <p:pic>
        <p:nvPicPr>
          <p:cNvPr id="333" name="Google Shape;333;p41"/>
          <p:cNvPicPr preferRelativeResize="0"/>
          <p:nvPr/>
        </p:nvPicPr>
        <p:blipFill rotWithShape="1">
          <a:blip r:embed="rId2">
            <a:alphaModFix/>
          </a:blip>
          <a:srcRect b="0" l="0" r="0" t="0"/>
          <a:stretch/>
        </p:blipFill>
        <p:spPr>
          <a:xfrm>
            <a:off x="0" y="0"/>
            <a:ext cx="19050000" cy="10715631"/>
          </a:xfrm>
          <a:prstGeom prst="rect">
            <a:avLst/>
          </a:prstGeom>
          <a:noFill/>
          <a:ln>
            <a:noFill/>
          </a:ln>
        </p:spPr>
      </p:pic>
      <p:sp>
        <p:nvSpPr>
          <p:cNvPr id="334" name="Google Shape;334;p41"/>
          <p:cNvSpPr txBox="1"/>
          <p:nvPr>
            <p:ph type="title"/>
          </p:nvPr>
        </p:nvSpPr>
        <p:spPr>
          <a:xfrm>
            <a:off x="649375" y="450885"/>
            <a:ext cx="17751300" cy="1193100"/>
          </a:xfrm>
          <a:prstGeom prst="rect">
            <a:avLst/>
          </a:prstGeom>
        </p:spPr>
        <p:txBody>
          <a:bodyPr anchorCtr="0" anchor="t" bIns="190475" lIns="190475" spcFirstLastPara="1" rIns="190475" wrap="square" tIns="190475">
            <a:normAutofit/>
          </a:bodyPr>
          <a:lstStyle>
            <a:lvl1pPr lvl="0" rtl="0">
              <a:spcBef>
                <a:spcPts val="0"/>
              </a:spcBef>
              <a:spcAft>
                <a:spcPts val="0"/>
              </a:spcAft>
              <a:buClr>
                <a:srgbClr val="285C4D"/>
              </a:buClr>
              <a:buSzPts val="4200"/>
              <a:buNone/>
              <a:defRPr sz="4200">
                <a:solidFill>
                  <a:srgbClr val="285C4D"/>
                </a:solidFill>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4">
  <p:cSld name="TITLE_AND_BODY_4">
    <p:spTree>
      <p:nvGrpSpPr>
        <p:cNvPr id="335" name="Shape 335"/>
        <p:cNvGrpSpPr/>
        <p:nvPr/>
      </p:nvGrpSpPr>
      <p:grpSpPr>
        <a:xfrm>
          <a:off x="0" y="0"/>
          <a:ext cx="0" cy="0"/>
          <a:chOff x="0" y="0"/>
          <a:chExt cx="0" cy="0"/>
        </a:xfrm>
      </p:grpSpPr>
      <p:pic>
        <p:nvPicPr>
          <p:cNvPr id="336" name="Google Shape;336;p42"/>
          <p:cNvPicPr preferRelativeResize="0"/>
          <p:nvPr/>
        </p:nvPicPr>
        <p:blipFill rotWithShape="1">
          <a:blip r:embed="rId2">
            <a:alphaModFix/>
          </a:blip>
          <a:srcRect b="0" l="0" r="0" t="0"/>
          <a:stretch/>
        </p:blipFill>
        <p:spPr>
          <a:xfrm>
            <a:off x="0" y="0"/>
            <a:ext cx="19050000" cy="10715631"/>
          </a:xfrm>
          <a:prstGeom prst="rect">
            <a:avLst/>
          </a:prstGeom>
          <a:noFill/>
          <a:ln>
            <a:noFill/>
          </a:ln>
        </p:spPr>
      </p:pic>
      <p:sp>
        <p:nvSpPr>
          <p:cNvPr id="337" name="Google Shape;337;p42"/>
          <p:cNvSpPr txBox="1"/>
          <p:nvPr>
            <p:ph type="title"/>
          </p:nvPr>
        </p:nvSpPr>
        <p:spPr>
          <a:xfrm>
            <a:off x="649375" y="927135"/>
            <a:ext cx="17751300" cy="1193100"/>
          </a:xfrm>
          <a:prstGeom prst="rect">
            <a:avLst/>
          </a:prstGeom>
        </p:spPr>
        <p:txBody>
          <a:bodyPr anchorCtr="0" anchor="t" bIns="190475" lIns="190475" spcFirstLastPara="1" rIns="190475" wrap="square" tIns="190475">
            <a:normAutofit/>
          </a:bodyPr>
          <a:lstStyle>
            <a:lvl1pPr lvl="0" rtl="0">
              <a:spcBef>
                <a:spcPts val="0"/>
              </a:spcBef>
              <a:spcAft>
                <a:spcPts val="0"/>
              </a:spcAft>
              <a:buClr>
                <a:srgbClr val="285C4D"/>
              </a:buClr>
              <a:buSzPts val="5800"/>
              <a:buNone/>
              <a:defRPr>
                <a:solidFill>
                  <a:srgbClr val="285C4D"/>
                </a:solidFill>
              </a:defRPr>
            </a:lvl1pPr>
            <a:lvl2pPr lvl="1" rtl="0">
              <a:spcBef>
                <a:spcPts val="0"/>
              </a:spcBef>
              <a:spcAft>
                <a:spcPts val="0"/>
              </a:spcAft>
              <a:buSzPts val="5800"/>
              <a:buNone/>
              <a:defRPr/>
            </a:lvl2pPr>
            <a:lvl3pPr lvl="2" rtl="0">
              <a:spcBef>
                <a:spcPts val="0"/>
              </a:spcBef>
              <a:spcAft>
                <a:spcPts val="0"/>
              </a:spcAft>
              <a:buSzPts val="5800"/>
              <a:buNone/>
              <a:defRPr/>
            </a:lvl3pPr>
            <a:lvl4pPr lvl="3" rtl="0">
              <a:spcBef>
                <a:spcPts val="0"/>
              </a:spcBef>
              <a:spcAft>
                <a:spcPts val="0"/>
              </a:spcAft>
              <a:buSzPts val="5800"/>
              <a:buNone/>
              <a:defRPr/>
            </a:lvl4pPr>
            <a:lvl5pPr lvl="4" rtl="0">
              <a:spcBef>
                <a:spcPts val="0"/>
              </a:spcBef>
              <a:spcAft>
                <a:spcPts val="0"/>
              </a:spcAft>
              <a:buSzPts val="5800"/>
              <a:buNone/>
              <a:defRPr/>
            </a:lvl5pPr>
            <a:lvl6pPr lvl="5" rtl="0">
              <a:spcBef>
                <a:spcPts val="0"/>
              </a:spcBef>
              <a:spcAft>
                <a:spcPts val="0"/>
              </a:spcAft>
              <a:buSzPts val="5800"/>
              <a:buNone/>
              <a:defRPr/>
            </a:lvl6pPr>
            <a:lvl7pPr lvl="6" rtl="0">
              <a:spcBef>
                <a:spcPts val="0"/>
              </a:spcBef>
              <a:spcAft>
                <a:spcPts val="0"/>
              </a:spcAft>
              <a:buSzPts val="5800"/>
              <a:buNone/>
              <a:defRPr/>
            </a:lvl7pPr>
            <a:lvl8pPr lvl="7" rtl="0">
              <a:spcBef>
                <a:spcPts val="0"/>
              </a:spcBef>
              <a:spcAft>
                <a:spcPts val="0"/>
              </a:spcAft>
              <a:buSzPts val="5800"/>
              <a:buNone/>
              <a:defRPr/>
            </a:lvl8pPr>
            <a:lvl9pPr lvl="8" rtl="0">
              <a:spcBef>
                <a:spcPts val="0"/>
              </a:spcBef>
              <a:spcAft>
                <a:spcPts val="0"/>
              </a:spcAft>
              <a:buSzPts val="5800"/>
              <a:buNone/>
              <a:defRPr/>
            </a:lvl9pPr>
          </a:lstStyle>
          <a:p/>
        </p:txBody>
      </p:sp>
      <p:sp>
        <p:nvSpPr>
          <p:cNvPr id="338" name="Google Shape;338;p42"/>
          <p:cNvSpPr txBox="1"/>
          <p:nvPr>
            <p:ph idx="1" type="body"/>
          </p:nvPr>
        </p:nvSpPr>
        <p:spPr>
          <a:xfrm>
            <a:off x="649375" y="2400990"/>
            <a:ext cx="17751300" cy="7117500"/>
          </a:xfrm>
          <a:prstGeom prst="rect">
            <a:avLst/>
          </a:prstGeom>
        </p:spPr>
        <p:txBody>
          <a:bodyPr anchorCtr="0" anchor="t" bIns="190475" lIns="190475" spcFirstLastPara="1" rIns="190475" wrap="square" tIns="190475">
            <a:noAutofit/>
          </a:bodyPr>
          <a:lstStyle>
            <a:lvl1pPr indent="-463550" lvl="0" marL="457200" rtl="0">
              <a:lnSpc>
                <a:spcPct val="100000"/>
              </a:lnSpc>
              <a:spcBef>
                <a:spcPts val="0"/>
              </a:spcBef>
              <a:spcAft>
                <a:spcPts val="0"/>
              </a:spcAft>
              <a:buSzPts val="3700"/>
              <a:buChar char="●"/>
              <a:defRPr/>
            </a:lvl1pPr>
            <a:lvl2pPr indent="-412750" lvl="1" marL="914400" rtl="0">
              <a:lnSpc>
                <a:spcPct val="100000"/>
              </a:lnSpc>
              <a:spcBef>
                <a:spcPts val="0"/>
              </a:spcBef>
              <a:spcAft>
                <a:spcPts val="0"/>
              </a:spcAft>
              <a:buSzPts val="2900"/>
              <a:buChar char="○"/>
              <a:defRPr/>
            </a:lvl2pPr>
            <a:lvl3pPr indent="-412750" lvl="2" marL="1371600" rtl="0">
              <a:lnSpc>
                <a:spcPct val="100000"/>
              </a:lnSpc>
              <a:spcBef>
                <a:spcPts val="0"/>
              </a:spcBef>
              <a:spcAft>
                <a:spcPts val="0"/>
              </a:spcAft>
              <a:buSzPts val="2900"/>
              <a:buChar char="■"/>
              <a:defRPr/>
            </a:lvl3pPr>
            <a:lvl4pPr indent="-412750" lvl="3" marL="1828800" rtl="0">
              <a:lnSpc>
                <a:spcPct val="100000"/>
              </a:lnSpc>
              <a:spcBef>
                <a:spcPts val="0"/>
              </a:spcBef>
              <a:spcAft>
                <a:spcPts val="0"/>
              </a:spcAft>
              <a:buSzPts val="2900"/>
              <a:buChar char="●"/>
              <a:defRPr/>
            </a:lvl4pPr>
            <a:lvl5pPr indent="-412750" lvl="4" marL="2286000" rtl="0">
              <a:lnSpc>
                <a:spcPct val="100000"/>
              </a:lnSpc>
              <a:spcBef>
                <a:spcPts val="0"/>
              </a:spcBef>
              <a:spcAft>
                <a:spcPts val="0"/>
              </a:spcAft>
              <a:buSzPts val="2900"/>
              <a:buChar char="○"/>
              <a:defRPr/>
            </a:lvl5pPr>
            <a:lvl6pPr indent="-412750" lvl="5" marL="2743200" rtl="0">
              <a:lnSpc>
                <a:spcPct val="100000"/>
              </a:lnSpc>
              <a:spcBef>
                <a:spcPts val="0"/>
              </a:spcBef>
              <a:spcAft>
                <a:spcPts val="0"/>
              </a:spcAft>
              <a:buSzPts val="2900"/>
              <a:buChar char="■"/>
              <a:defRPr/>
            </a:lvl6pPr>
            <a:lvl7pPr indent="-412750" lvl="6" marL="3200400" rtl="0">
              <a:lnSpc>
                <a:spcPct val="100000"/>
              </a:lnSpc>
              <a:spcBef>
                <a:spcPts val="0"/>
              </a:spcBef>
              <a:spcAft>
                <a:spcPts val="0"/>
              </a:spcAft>
              <a:buSzPts val="2900"/>
              <a:buChar char="●"/>
              <a:defRPr/>
            </a:lvl7pPr>
            <a:lvl8pPr indent="-412750" lvl="7" marL="3657600" rtl="0">
              <a:lnSpc>
                <a:spcPct val="100000"/>
              </a:lnSpc>
              <a:spcBef>
                <a:spcPts val="0"/>
              </a:spcBef>
              <a:spcAft>
                <a:spcPts val="0"/>
              </a:spcAft>
              <a:buSzPts val="2900"/>
              <a:buChar char="○"/>
              <a:defRPr/>
            </a:lvl8pPr>
            <a:lvl9pPr indent="-412750" lvl="8" marL="4114800" rtl="0">
              <a:lnSpc>
                <a:spcPct val="100000"/>
              </a:lnSpc>
              <a:spcBef>
                <a:spcPts val="0"/>
              </a:spcBef>
              <a:spcAft>
                <a:spcPts val="0"/>
              </a:spcAft>
              <a:buSzPts val="2900"/>
              <a:buChar char="■"/>
              <a:defRPr/>
            </a:lvl9pPr>
          </a:lstStyle>
          <a:p/>
        </p:txBody>
      </p:sp>
      <p:sp>
        <p:nvSpPr>
          <p:cNvPr id="339" name="Google Shape;339;p42"/>
          <p:cNvSpPr txBox="1"/>
          <p:nvPr>
            <p:ph idx="12" type="sldNum"/>
          </p:nvPr>
        </p:nvSpPr>
        <p:spPr>
          <a:xfrm>
            <a:off x="17650954" y="9715035"/>
            <a:ext cx="1143000" cy="819900"/>
          </a:xfrm>
          <a:prstGeom prst="rect">
            <a:avLst/>
          </a:prstGeom>
        </p:spPr>
        <p:txBody>
          <a:bodyPr anchorCtr="0" anchor="ctr" bIns="190475" lIns="190475" spcFirstLastPara="1" rIns="190475" wrap="square" tIns="19047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lide">
  <p:cSld name="TITLE_AND_BODY_2">
    <p:spTree>
      <p:nvGrpSpPr>
        <p:cNvPr id="45" name="Shape 45"/>
        <p:cNvGrpSpPr/>
        <p:nvPr/>
      </p:nvGrpSpPr>
      <p:grpSpPr>
        <a:xfrm>
          <a:off x="0" y="0"/>
          <a:ext cx="0" cy="0"/>
          <a:chOff x="0" y="0"/>
          <a:chExt cx="0" cy="0"/>
        </a:xfrm>
      </p:grpSpPr>
      <p:pic>
        <p:nvPicPr>
          <p:cNvPr id="46" name="Google Shape;46;p5"/>
          <p:cNvPicPr preferRelativeResize="0"/>
          <p:nvPr/>
        </p:nvPicPr>
        <p:blipFill rotWithShape="1">
          <a:blip r:embed="rId2">
            <a:alphaModFix/>
          </a:blip>
          <a:srcRect b="0" l="0" r="0" t="0"/>
          <a:stretch/>
        </p:blipFill>
        <p:spPr>
          <a:xfrm>
            <a:off x="0" y="0"/>
            <a:ext cx="19050000" cy="10715625"/>
          </a:xfrm>
          <a:prstGeom prst="rect">
            <a:avLst/>
          </a:prstGeom>
          <a:noFill/>
          <a:ln>
            <a:noFill/>
          </a:ln>
        </p:spPr>
      </p:pic>
      <p:sp>
        <p:nvSpPr>
          <p:cNvPr id="47" name="Google Shape;47;p5"/>
          <p:cNvSpPr txBox="1"/>
          <p:nvPr>
            <p:ph idx="12" type="sldNum"/>
          </p:nvPr>
        </p:nvSpPr>
        <p:spPr>
          <a:xfrm>
            <a:off x="6087349" y="9715025"/>
            <a:ext cx="721200" cy="819900"/>
          </a:xfrm>
          <a:prstGeom prst="rect">
            <a:avLst/>
          </a:prstGeom>
        </p:spPr>
        <p:txBody>
          <a:bodyPr anchorCtr="0" anchor="ctr" bIns="190475" lIns="190475" spcFirstLastPara="1" rIns="190475" wrap="square" tIns="190475">
            <a:normAutofit/>
          </a:bodyPr>
          <a:lstStyle>
            <a:lvl1pPr lvl="0" rtl="0">
              <a:buNone/>
              <a:defRPr>
                <a:solidFill>
                  <a:srgbClr val="434343"/>
                </a:solidFill>
                <a:latin typeface="Barlow"/>
                <a:ea typeface="Barlow"/>
                <a:cs typeface="Barlow"/>
                <a:sym typeface="Barlow"/>
              </a:defRPr>
            </a:lvl1pPr>
            <a:lvl2pPr lvl="1" rtl="0">
              <a:buNone/>
              <a:defRPr>
                <a:solidFill>
                  <a:srgbClr val="434343"/>
                </a:solidFill>
                <a:latin typeface="Barlow"/>
                <a:ea typeface="Barlow"/>
                <a:cs typeface="Barlow"/>
                <a:sym typeface="Barlow"/>
              </a:defRPr>
            </a:lvl2pPr>
            <a:lvl3pPr lvl="2" rtl="0">
              <a:buNone/>
              <a:defRPr>
                <a:solidFill>
                  <a:srgbClr val="434343"/>
                </a:solidFill>
                <a:latin typeface="Barlow"/>
                <a:ea typeface="Barlow"/>
                <a:cs typeface="Barlow"/>
                <a:sym typeface="Barlow"/>
              </a:defRPr>
            </a:lvl3pPr>
            <a:lvl4pPr lvl="3" rtl="0">
              <a:buNone/>
              <a:defRPr>
                <a:solidFill>
                  <a:srgbClr val="434343"/>
                </a:solidFill>
                <a:latin typeface="Barlow"/>
                <a:ea typeface="Barlow"/>
                <a:cs typeface="Barlow"/>
                <a:sym typeface="Barlow"/>
              </a:defRPr>
            </a:lvl4pPr>
            <a:lvl5pPr lvl="4" rtl="0">
              <a:buNone/>
              <a:defRPr>
                <a:solidFill>
                  <a:srgbClr val="434343"/>
                </a:solidFill>
                <a:latin typeface="Barlow"/>
                <a:ea typeface="Barlow"/>
                <a:cs typeface="Barlow"/>
                <a:sym typeface="Barlow"/>
              </a:defRPr>
            </a:lvl5pPr>
            <a:lvl6pPr lvl="5" rtl="0">
              <a:buNone/>
              <a:defRPr>
                <a:solidFill>
                  <a:srgbClr val="434343"/>
                </a:solidFill>
                <a:latin typeface="Barlow"/>
                <a:ea typeface="Barlow"/>
                <a:cs typeface="Barlow"/>
                <a:sym typeface="Barlow"/>
              </a:defRPr>
            </a:lvl6pPr>
            <a:lvl7pPr lvl="6" rtl="0">
              <a:buNone/>
              <a:defRPr>
                <a:solidFill>
                  <a:srgbClr val="434343"/>
                </a:solidFill>
                <a:latin typeface="Barlow"/>
                <a:ea typeface="Barlow"/>
                <a:cs typeface="Barlow"/>
                <a:sym typeface="Barlow"/>
              </a:defRPr>
            </a:lvl7pPr>
            <a:lvl8pPr lvl="7" rtl="0">
              <a:buNone/>
              <a:defRPr>
                <a:solidFill>
                  <a:srgbClr val="434343"/>
                </a:solidFill>
                <a:latin typeface="Barlow"/>
                <a:ea typeface="Barlow"/>
                <a:cs typeface="Barlow"/>
                <a:sym typeface="Barlow"/>
              </a:defRPr>
            </a:lvl8pPr>
            <a:lvl9pPr lvl="8" rtl="0">
              <a:buNone/>
              <a:defRPr>
                <a:solidFill>
                  <a:srgbClr val="434343"/>
                </a:solidFill>
                <a:latin typeface="Barlow"/>
                <a:ea typeface="Barlow"/>
                <a:cs typeface="Barlow"/>
                <a:sym typeface="Barlow"/>
              </a:defRPr>
            </a:lvl9pPr>
          </a:lstStyle>
          <a:p>
            <a:pPr indent="0" lvl="0" marL="0" rtl="0" algn="r">
              <a:spcBef>
                <a:spcPts val="0"/>
              </a:spcBef>
              <a:spcAft>
                <a:spcPts val="0"/>
              </a:spcAft>
              <a:buNone/>
            </a:pPr>
            <a:fld id="{00000000-1234-1234-1234-123412341234}" type="slidenum">
              <a:rPr lang="en"/>
              <a:t>‹#›</a:t>
            </a:fld>
            <a:endParaRPr/>
          </a:p>
        </p:txBody>
      </p:sp>
      <p:sp>
        <p:nvSpPr>
          <p:cNvPr id="48" name="Google Shape;48;p5"/>
          <p:cNvSpPr txBox="1"/>
          <p:nvPr>
            <p:ph type="title"/>
          </p:nvPr>
        </p:nvSpPr>
        <p:spPr>
          <a:xfrm>
            <a:off x="541200" y="2564675"/>
            <a:ext cx="6187200" cy="5339400"/>
          </a:xfrm>
          <a:prstGeom prst="rect">
            <a:avLst/>
          </a:prstGeom>
        </p:spPr>
        <p:txBody>
          <a:bodyPr anchorCtr="0" anchor="t" bIns="190475" lIns="190475" spcFirstLastPara="1" rIns="190475" wrap="square" tIns="190475">
            <a:normAutofit/>
          </a:bodyPr>
          <a:lstStyle>
            <a:lvl1pPr lvl="0" rtl="0">
              <a:lnSpc>
                <a:spcPct val="80000"/>
              </a:lnSpc>
              <a:spcBef>
                <a:spcPts val="0"/>
              </a:spcBef>
              <a:spcAft>
                <a:spcPts val="0"/>
              </a:spcAft>
              <a:buClr>
                <a:srgbClr val="434343"/>
              </a:buClr>
              <a:buSzPts val="10000"/>
              <a:buFont typeface="Barlow"/>
              <a:buNone/>
              <a:defRPr b="1" sz="10000">
                <a:solidFill>
                  <a:srgbClr val="434343"/>
                </a:solidFill>
                <a:latin typeface="Barlow"/>
                <a:ea typeface="Barlow"/>
                <a:cs typeface="Barlow"/>
                <a:sym typeface="Barlow"/>
              </a:defRPr>
            </a:lvl1pPr>
            <a:lvl2pPr lvl="1" rtl="0">
              <a:lnSpc>
                <a:spcPct val="80000"/>
              </a:lnSpc>
              <a:spcBef>
                <a:spcPts val="0"/>
              </a:spcBef>
              <a:spcAft>
                <a:spcPts val="0"/>
              </a:spcAft>
              <a:buSzPts val="5800"/>
              <a:buNone/>
              <a:defRPr/>
            </a:lvl2pPr>
            <a:lvl3pPr lvl="2" rtl="0">
              <a:lnSpc>
                <a:spcPct val="80000"/>
              </a:lnSpc>
              <a:spcBef>
                <a:spcPts val="0"/>
              </a:spcBef>
              <a:spcAft>
                <a:spcPts val="0"/>
              </a:spcAft>
              <a:buSzPts val="5800"/>
              <a:buNone/>
              <a:defRPr/>
            </a:lvl3pPr>
            <a:lvl4pPr lvl="3" rtl="0">
              <a:lnSpc>
                <a:spcPct val="80000"/>
              </a:lnSpc>
              <a:spcBef>
                <a:spcPts val="0"/>
              </a:spcBef>
              <a:spcAft>
                <a:spcPts val="0"/>
              </a:spcAft>
              <a:buSzPts val="5800"/>
              <a:buNone/>
              <a:defRPr/>
            </a:lvl4pPr>
            <a:lvl5pPr lvl="4" rtl="0">
              <a:lnSpc>
                <a:spcPct val="80000"/>
              </a:lnSpc>
              <a:spcBef>
                <a:spcPts val="0"/>
              </a:spcBef>
              <a:spcAft>
                <a:spcPts val="0"/>
              </a:spcAft>
              <a:buSzPts val="5800"/>
              <a:buNone/>
              <a:defRPr/>
            </a:lvl5pPr>
            <a:lvl6pPr lvl="5" rtl="0">
              <a:lnSpc>
                <a:spcPct val="80000"/>
              </a:lnSpc>
              <a:spcBef>
                <a:spcPts val="0"/>
              </a:spcBef>
              <a:spcAft>
                <a:spcPts val="0"/>
              </a:spcAft>
              <a:buSzPts val="5800"/>
              <a:buNone/>
              <a:defRPr/>
            </a:lvl6pPr>
            <a:lvl7pPr lvl="6" rtl="0">
              <a:lnSpc>
                <a:spcPct val="80000"/>
              </a:lnSpc>
              <a:spcBef>
                <a:spcPts val="0"/>
              </a:spcBef>
              <a:spcAft>
                <a:spcPts val="0"/>
              </a:spcAft>
              <a:buSzPts val="5800"/>
              <a:buNone/>
              <a:defRPr/>
            </a:lvl7pPr>
            <a:lvl8pPr lvl="7" rtl="0">
              <a:lnSpc>
                <a:spcPct val="80000"/>
              </a:lnSpc>
              <a:spcBef>
                <a:spcPts val="0"/>
              </a:spcBef>
              <a:spcAft>
                <a:spcPts val="0"/>
              </a:spcAft>
              <a:buSzPts val="5800"/>
              <a:buNone/>
              <a:defRPr/>
            </a:lvl8pPr>
            <a:lvl9pPr lvl="8" rtl="0">
              <a:lnSpc>
                <a:spcPct val="80000"/>
              </a:lnSpc>
              <a:spcBef>
                <a:spcPts val="0"/>
              </a:spcBef>
              <a:spcAft>
                <a:spcPts val="0"/>
              </a:spcAft>
              <a:buSzPts val="5800"/>
              <a:buNone/>
              <a:defRPr/>
            </a:lvl9pPr>
          </a:lstStyle>
          <a:p/>
        </p:txBody>
      </p:sp>
      <p:pic>
        <p:nvPicPr>
          <p:cNvPr id="49" name="Google Shape;49;p5"/>
          <p:cNvPicPr preferRelativeResize="0"/>
          <p:nvPr/>
        </p:nvPicPr>
        <p:blipFill rotWithShape="1">
          <a:blip r:embed="rId3">
            <a:alphaModFix/>
          </a:blip>
          <a:srcRect b="79" l="0" r="0" t="79"/>
          <a:stretch/>
        </p:blipFill>
        <p:spPr>
          <a:xfrm>
            <a:off x="3262413" y="9811645"/>
            <a:ext cx="644476" cy="643458"/>
          </a:xfrm>
          <a:prstGeom prst="rect">
            <a:avLst/>
          </a:prstGeom>
          <a:noFill/>
          <a:ln>
            <a:noFill/>
          </a:ln>
        </p:spPr>
      </p:pic>
      <p:sp>
        <p:nvSpPr>
          <p:cNvPr id="50" name="Google Shape;50;p5"/>
          <p:cNvSpPr txBox="1"/>
          <p:nvPr/>
        </p:nvSpPr>
        <p:spPr>
          <a:xfrm>
            <a:off x="3747602" y="9917825"/>
            <a:ext cx="24372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434343"/>
                </a:solidFill>
                <a:latin typeface="Barlow"/>
                <a:ea typeface="Barlow"/>
                <a:cs typeface="Barlow"/>
                <a:sym typeface="Barlow"/>
              </a:rPr>
              <a:t>Department of Health</a:t>
            </a:r>
            <a:endParaRPr b="1" sz="1600">
              <a:solidFill>
                <a:srgbClr val="434343"/>
              </a:solidFill>
              <a:latin typeface="Barlow"/>
              <a:ea typeface="Barlow"/>
              <a:cs typeface="Barlow"/>
              <a:sym typeface="Barlow"/>
            </a:endParaRPr>
          </a:p>
        </p:txBody>
      </p:sp>
      <p:sp>
        <p:nvSpPr>
          <p:cNvPr id="51" name="Google Shape;51;p5"/>
          <p:cNvSpPr txBox="1"/>
          <p:nvPr/>
        </p:nvSpPr>
        <p:spPr>
          <a:xfrm>
            <a:off x="3906902" y="10134725"/>
            <a:ext cx="2437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Barlow Medium"/>
                <a:ea typeface="Barlow Medium"/>
                <a:cs typeface="Barlow Medium"/>
                <a:sym typeface="Barlow Medium"/>
              </a:rPr>
              <a:t>/doh.gov.ph</a:t>
            </a:r>
            <a:endParaRPr>
              <a:solidFill>
                <a:srgbClr val="434343"/>
              </a:solidFill>
              <a:latin typeface="Barlow Medium"/>
              <a:ea typeface="Barlow Medium"/>
              <a:cs typeface="Barlow Medium"/>
              <a:sym typeface="Barlow Medium"/>
            </a:endParaRPr>
          </a:p>
        </p:txBody>
      </p:sp>
      <p:sp>
        <p:nvSpPr>
          <p:cNvPr id="52" name="Google Shape;52;p5"/>
          <p:cNvSpPr txBox="1"/>
          <p:nvPr/>
        </p:nvSpPr>
        <p:spPr>
          <a:xfrm>
            <a:off x="3671400" y="9765425"/>
            <a:ext cx="24372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Barlow Medium"/>
                <a:ea typeface="Barlow Medium"/>
                <a:cs typeface="Barlow Medium"/>
                <a:sym typeface="Barlow Medium"/>
              </a:rPr>
              <a:t>Republic of the Philippines</a:t>
            </a:r>
            <a:endParaRPr sz="1200">
              <a:solidFill>
                <a:srgbClr val="434343"/>
              </a:solidFill>
              <a:latin typeface="Barlow Medium"/>
              <a:ea typeface="Barlow Medium"/>
              <a:cs typeface="Barlow Medium"/>
              <a:sym typeface="Barlow Medium"/>
            </a:endParaRPr>
          </a:p>
        </p:txBody>
      </p:sp>
      <p:sp>
        <p:nvSpPr>
          <p:cNvPr id="53" name="Google Shape;53;p5"/>
          <p:cNvSpPr/>
          <p:nvPr/>
        </p:nvSpPr>
        <p:spPr>
          <a:xfrm>
            <a:off x="7410000" y="159850"/>
            <a:ext cx="11359500" cy="10295400"/>
          </a:xfrm>
          <a:prstGeom prst="roundRect">
            <a:avLst>
              <a:gd fmla="val 1881" name="adj"/>
            </a:avLst>
          </a:prstGeom>
          <a:solidFill>
            <a:srgbClr val="F0F6EC"/>
          </a:solidFill>
          <a:ln>
            <a:noFill/>
          </a:ln>
          <a:effectLst>
            <a:outerShdw blurRad="585788" rotWithShape="0" algn="bl" dir="5400000" dist="19050">
              <a:srgbClr val="FFFFFF">
                <a:alpha val="22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5"/>
          <p:cNvSpPr txBox="1"/>
          <p:nvPr>
            <p:ph idx="1" type="body"/>
          </p:nvPr>
        </p:nvSpPr>
        <p:spPr>
          <a:xfrm>
            <a:off x="8011700" y="653500"/>
            <a:ext cx="10295400" cy="3481200"/>
          </a:xfrm>
          <a:prstGeom prst="rect">
            <a:avLst/>
          </a:prstGeom>
          <a:ln>
            <a:noFill/>
          </a:ln>
        </p:spPr>
        <p:txBody>
          <a:bodyPr anchorCtr="0" anchor="t" bIns="190475" lIns="190475" spcFirstLastPara="1" rIns="190475" wrap="square" tIns="190475">
            <a:noAutofit/>
          </a:bodyPr>
          <a:lstStyle>
            <a:lvl1pPr indent="-431800" lvl="0" marL="457200" rtl="0">
              <a:lnSpc>
                <a:spcPct val="100000"/>
              </a:lnSpc>
              <a:spcBef>
                <a:spcPts val="0"/>
              </a:spcBef>
              <a:spcAft>
                <a:spcPts val="0"/>
              </a:spcAft>
              <a:buClr>
                <a:srgbClr val="434343"/>
              </a:buClr>
              <a:buSzPts val="3200"/>
              <a:buFont typeface="Barlow"/>
              <a:buChar char="●"/>
              <a:defRPr sz="3200">
                <a:solidFill>
                  <a:srgbClr val="434343"/>
                </a:solidFill>
                <a:latin typeface="Barlow"/>
                <a:ea typeface="Barlow"/>
                <a:cs typeface="Barlow"/>
                <a:sym typeface="Barlow"/>
              </a:defRPr>
            </a:lvl1pPr>
            <a:lvl2pPr indent="-381000" lvl="1" marL="9144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2pPr>
            <a:lvl3pPr indent="-381000" lvl="2" marL="13716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3pPr>
            <a:lvl4pPr indent="-381000" lvl="3" marL="18288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4pPr>
            <a:lvl5pPr indent="-381000" lvl="4" marL="22860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5pPr>
            <a:lvl6pPr indent="-381000" lvl="5" marL="27432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6pPr>
            <a:lvl7pPr indent="-381000" lvl="6" marL="32004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7pPr>
            <a:lvl8pPr indent="-381000" lvl="7" marL="36576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8pPr>
            <a:lvl9pPr indent="-381000" lvl="8" marL="41148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9pPr>
          </a:lstStyle>
          <a:p/>
        </p:txBody>
      </p:sp>
      <p:sp>
        <p:nvSpPr>
          <p:cNvPr id="55" name="Google Shape;55;p5"/>
          <p:cNvSpPr txBox="1"/>
          <p:nvPr>
            <p:ph idx="2" type="body"/>
          </p:nvPr>
        </p:nvSpPr>
        <p:spPr>
          <a:xfrm>
            <a:off x="8011700" y="4463500"/>
            <a:ext cx="10295400" cy="3481200"/>
          </a:xfrm>
          <a:prstGeom prst="rect">
            <a:avLst/>
          </a:prstGeom>
          <a:ln>
            <a:noFill/>
          </a:ln>
        </p:spPr>
        <p:txBody>
          <a:bodyPr anchorCtr="0" anchor="t" bIns="190475" lIns="190475" spcFirstLastPara="1" rIns="190475" wrap="square" tIns="190475">
            <a:noAutofit/>
          </a:bodyPr>
          <a:lstStyle>
            <a:lvl1pPr indent="-431800" lvl="0" marL="457200" rtl="0">
              <a:lnSpc>
                <a:spcPct val="100000"/>
              </a:lnSpc>
              <a:spcBef>
                <a:spcPts val="0"/>
              </a:spcBef>
              <a:spcAft>
                <a:spcPts val="0"/>
              </a:spcAft>
              <a:buClr>
                <a:srgbClr val="434343"/>
              </a:buClr>
              <a:buSzPts val="3200"/>
              <a:buFont typeface="Barlow"/>
              <a:buChar char="●"/>
              <a:defRPr sz="3200">
                <a:solidFill>
                  <a:srgbClr val="434343"/>
                </a:solidFill>
                <a:latin typeface="Barlow"/>
                <a:ea typeface="Barlow"/>
                <a:cs typeface="Barlow"/>
                <a:sym typeface="Barlow"/>
              </a:defRPr>
            </a:lvl1pPr>
            <a:lvl2pPr indent="-381000" lvl="1" marL="9144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2pPr>
            <a:lvl3pPr indent="-381000" lvl="2" marL="13716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3pPr>
            <a:lvl4pPr indent="-381000" lvl="3" marL="18288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4pPr>
            <a:lvl5pPr indent="-381000" lvl="4" marL="22860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5pPr>
            <a:lvl6pPr indent="-381000" lvl="5" marL="27432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6pPr>
            <a:lvl7pPr indent="-381000" lvl="6" marL="32004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7pPr>
            <a:lvl8pPr indent="-381000" lvl="7" marL="36576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8pPr>
            <a:lvl9pPr indent="-381000" lvl="8" marL="41148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9pPr>
          </a:lstStyle>
          <a:p/>
        </p:txBody>
      </p:sp>
      <p:pic>
        <p:nvPicPr>
          <p:cNvPr id="56" name="Google Shape;56;p5"/>
          <p:cNvPicPr preferRelativeResize="0"/>
          <p:nvPr/>
        </p:nvPicPr>
        <p:blipFill>
          <a:blip r:embed="rId4">
            <a:alphaModFix/>
          </a:blip>
          <a:stretch>
            <a:fillRect/>
          </a:stretch>
        </p:blipFill>
        <p:spPr>
          <a:xfrm>
            <a:off x="658725" y="9799400"/>
            <a:ext cx="644475" cy="644500"/>
          </a:xfrm>
          <a:prstGeom prst="rect">
            <a:avLst/>
          </a:prstGeom>
          <a:noFill/>
          <a:ln>
            <a:noFill/>
          </a:ln>
        </p:spPr>
      </p:pic>
      <p:pic>
        <p:nvPicPr>
          <p:cNvPr id="57" name="Google Shape;57;p5"/>
          <p:cNvPicPr preferRelativeResize="0"/>
          <p:nvPr/>
        </p:nvPicPr>
        <p:blipFill rotWithShape="1">
          <a:blip r:embed="rId5">
            <a:alphaModFix/>
          </a:blip>
          <a:srcRect b="9206" l="41673" r="0" t="0"/>
          <a:stretch/>
        </p:blipFill>
        <p:spPr>
          <a:xfrm>
            <a:off x="1385375" y="9800349"/>
            <a:ext cx="353995" cy="644500"/>
          </a:xfrm>
          <a:prstGeom prst="rect">
            <a:avLst/>
          </a:prstGeom>
          <a:noFill/>
          <a:ln>
            <a:noFill/>
          </a:ln>
        </p:spPr>
      </p:pic>
      <p:pic>
        <p:nvPicPr>
          <p:cNvPr id="58" name="Google Shape;58;p5"/>
          <p:cNvPicPr preferRelativeResize="0"/>
          <p:nvPr/>
        </p:nvPicPr>
        <p:blipFill>
          <a:blip r:embed="rId6">
            <a:alphaModFix/>
          </a:blip>
          <a:stretch>
            <a:fillRect/>
          </a:stretch>
        </p:blipFill>
        <p:spPr>
          <a:xfrm>
            <a:off x="1780450" y="9917825"/>
            <a:ext cx="1174354" cy="526076"/>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SECTION_HEADER_1">
    <p:spTree>
      <p:nvGrpSpPr>
        <p:cNvPr id="340" name="Shape 340"/>
        <p:cNvGrpSpPr/>
        <p:nvPr/>
      </p:nvGrpSpPr>
      <p:grpSpPr>
        <a:xfrm>
          <a:off x="0" y="0"/>
          <a:ext cx="0" cy="0"/>
          <a:chOff x="0" y="0"/>
          <a:chExt cx="0" cy="0"/>
        </a:xfrm>
      </p:grpSpPr>
      <p:pic>
        <p:nvPicPr>
          <p:cNvPr id="341" name="Google Shape;341;p43"/>
          <p:cNvPicPr preferRelativeResize="0"/>
          <p:nvPr/>
        </p:nvPicPr>
        <p:blipFill rotWithShape="1">
          <a:blip r:embed="rId2">
            <a:alphaModFix/>
          </a:blip>
          <a:srcRect b="0" l="0" r="0" t="0"/>
          <a:stretch/>
        </p:blipFill>
        <p:spPr>
          <a:xfrm>
            <a:off x="0" y="0"/>
            <a:ext cx="19050000" cy="10715631"/>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5">
  <p:cSld name="TITLE_AND_BODY_5">
    <p:spTree>
      <p:nvGrpSpPr>
        <p:cNvPr id="342" name="Shape 342"/>
        <p:cNvGrpSpPr/>
        <p:nvPr/>
      </p:nvGrpSpPr>
      <p:grpSpPr>
        <a:xfrm>
          <a:off x="0" y="0"/>
          <a:ext cx="0" cy="0"/>
          <a:chOff x="0" y="0"/>
          <a:chExt cx="0" cy="0"/>
        </a:xfrm>
      </p:grpSpPr>
      <p:sp>
        <p:nvSpPr>
          <p:cNvPr id="343" name="Google Shape;343;p44"/>
          <p:cNvSpPr txBox="1"/>
          <p:nvPr>
            <p:ph type="title"/>
          </p:nvPr>
        </p:nvSpPr>
        <p:spPr>
          <a:xfrm>
            <a:off x="649375" y="927135"/>
            <a:ext cx="17751300" cy="1193100"/>
          </a:xfrm>
          <a:prstGeom prst="rect">
            <a:avLst/>
          </a:prstGeom>
        </p:spPr>
        <p:txBody>
          <a:bodyPr anchorCtr="0" anchor="t" bIns="190475" lIns="190475" spcFirstLastPara="1" rIns="190475" wrap="square" tIns="190475">
            <a:normAutofit/>
          </a:bodyPr>
          <a:lstStyle>
            <a:lvl1pPr lvl="0" rtl="0">
              <a:spcBef>
                <a:spcPts val="0"/>
              </a:spcBef>
              <a:spcAft>
                <a:spcPts val="0"/>
              </a:spcAft>
              <a:buSzPts val="5800"/>
              <a:buNone/>
              <a:defRPr/>
            </a:lvl1pPr>
            <a:lvl2pPr lvl="1" rtl="0">
              <a:spcBef>
                <a:spcPts val="0"/>
              </a:spcBef>
              <a:spcAft>
                <a:spcPts val="0"/>
              </a:spcAft>
              <a:buSzPts val="5800"/>
              <a:buNone/>
              <a:defRPr/>
            </a:lvl2pPr>
            <a:lvl3pPr lvl="2" rtl="0">
              <a:spcBef>
                <a:spcPts val="0"/>
              </a:spcBef>
              <a:spcAft>
                <a:spcPts val="0"/>
              </a:spcAft>
              <a:buSzPts val="5800"/>
              <a:buNone/>
              <a:defRPr/>
            </a:lvl3pPr>
            <a:lvl4pPr lvl="3" rtl="0">
              <a:spcBef>
                <a:spcPts val="0"/>
              </a:spcBef>
              <a:spcAft>
                <a:spcPts val="0"/>
              </a:spcAft>
              <a:buSzPts val="5800"/>
              <a:buNone/>
              <a:defRPr/>
            </a:lvl4pPr>
            <a:lvl5pPr lvl="4" rtl="0">
              <a:spcBef>
                <a:spcPts val="0"/>
              </a:spcBef>
              <a:spcAft>
                <a:spcPts val="0"/>
              </a:spcAft>
              <a:buSzPts val="5800"/>
              <a:buNone/>
              <a:defRPr/>
            </a:lvl5pPr>
            <a:lvl6pPr lvl="5" rtl="0">
              <a:spcBef>
                <a:spcPts val="0"/>
              </a:spcBef>
              <a:spcAft>
                <a:spcPts val="0"/>
              </a:spcAft>
              <a:buSzPts val="5800"/>
              <a:buNone/>
              <a:defRPr/>
            </a:lvl6pPr>
            <a:lvl7pPr lvl="6" rtl="0">
              <a:spcBef>
                <a:spcPts val="0"/>
              </a:spcBef>
              <a:spcAft>
                <a:spcPts val="0"/>
              </a:spcAft>
              <a:buSzPts val="5800"/>
              <a:buNone/>
              <a:defRPr/>
            </a:lvl7pPr>
            <a:lvl8pPr lvl="7" rtl="0">
              <a:spcBef>
                <a:spcPts val="0"/>
              </a:spcBef>
              <a:spcAft>
                <a:spcPts val="0"/>
              </a:spcAft>
              <a:buSzPts val="5800"/>
              <a:buNone/>
              <a:defRPr/>
            </a:lvl8pPr>
            <a:lvl9pPr lvl="8" rtl="0">
              <a:spcBef>
                <a:spcPts val="0"/>
              </a:spcBef>
              <a:spcAft>
                <a:spcPts val="0"/>
              </a:spcAft>
              <a:buSzPts val="5800"/>
              <a:buNone/>
              <a:defRPr/>
            </a:lvl9pPr>
          </a:lstStyle>
          <a:p/>
        </p:txBody>
      </p:sp>
      <p:sp>
        <p:nvSpPr>
          <p:cNvPr id="344" name="Google Shape;344;p44"/>
          <p:cNvSpPr txBox="1"/>
          <p:nvPr>
            <p:ph idx="1" type="body"/>
          </p:nvPr>
        </p:nvSpPr>
        <p:spPr>
          <a:xfrm>
            <a:off x="649375" y="2400990"/>
            <a:ext cx="17751300" cy="7117500"/>
          </a:xfrm>
          <a:prstGeom prst="rect">
            <a:avLst/>
          </a:prstGeom>
        </p:spPr>
        <p:txBody>
          <a:bodyPr anchorCtr="0" anchor="t" bIns="190475" lIns="190475" spcFirstLastPara="1" rIns="190475" wrap="square" tIns="190475">
            <a:normAutofit/>
          </a:bodyPr>
          <a:lstStyle>
            <a:lvl1pPr indent="-463550" lvl="0" marL="457200" rtl="0">
              <a:spcBef>
                <a:spcPts val="0"/>
              </a:spcBef>
              <a:spcAft>
                <a:spcPts val="0"/>
              </a:spcAft>
              <a:buSzPts val="3700"/>
              <a:buChar char="●"/>
              <a:defRPr/>
            </a:lvl1pPr>
            <a:lvl2pPr indent="-412750" lvl="1" marL="914400" rtl="0">
              <a:spcBef>
                <a:spcPts val="0"/>
              </a:spcBef>
              <a:spcAft>
                <a:spcPts val="0"/>
              </a:spcAft>
              <a:buSzPts val="2900"/>
              <a:buChar char="○"/>
              <a:defRPr/>
            </a:lvl2pPr>
            <a:lvl3pPr indent="-412750" lvl="2" marL="1371600" rtl="0">
              <a:spcBef>
                <a:spcPts val="0"/>
              </a:spcBef>
              <a:spcAft>
                <a:spcPts val="0"/>
              </a:spcAft>
              <a:buSzPts val="2900"/>
              <a:buChar char="■"/>
              <a:defRPr/>
            </a:lvl3pPr>
            <a:lvl4pPr indent="-412750" lvl="3" marL="1828800" rtl="0">
              <a:spcBef>
                <a:spcPts val="0"/>
              </a:spcBef>
              <a:spcAft>
                <a:spcPts val="0"/>
              </a:spcAft>
              <a:buSzPts val="2900"/>
              <a:buChar char="●"/>
              <a:defRPr/>
            </a:lvl4pPr>
            <a:lvl5pPr indent="-412750" lvl="4" marL="2286000" rtl="0">
              <a:spcBef>
                <a:spcPts val="0"/>
              </a:spcBef>
              <a:spcAft>
                <a:spcPts val="0"/>
              </a:spcAft>
              <a:buSzPts val="2900"/>
              <a:buChar char="○"/>
              <a:defRPr/>
            </a:lvl5pPr>
            <a:lvl6pPr indent="-412750" lvl="5" marL="2743200" rtl="0">
              <a:spcBef>
                <a:spcPts val="0"/>
              </a:spcBef>
              <a:spcAft>
                <a:spcPts val="0"/>
              </a:spcAft>
              <a:buSzPts val="2900"/>
              <a:buChar char="■"/>
              <a:defRPr/>
            </a:lvl6pPr>
            <a:lvl7pPr indent="-412750" lvl="6" marL="3200400" rtl="0">
              <a:spcBef>
                <a:spcPts val="0"/>
              </a:spcBef>
              <a:spcAft>
                <a:spcPts val="0"/>
              </a:spcAft>
              <a:buSzPts val="2900"/>
              <a:buChar char="●"/>
              <a:defRPr/>
            </a:lvl7pPr>
            <a:lvl8pPr indent="-412750" lvl="7" marL="3657600" rtl="0">
              <a:spcBef>
                <a:spcPts val="0"/>
              </a:spcBef>
              <a:spcAft>
                <a:spcPts val="0"/>
              </a:spcAft>
              <a:buSzPts val="2900"/>
              <a:buChar char="○"/>
              <a:defRPr/>
            </a:lvl8pPr>
            <a:lvl9pPr indent="-412750" lvl="8" marL="4114800" rtl="0">
              <a:spcBef>
                <a:spcPts val="0"/>
              </a:spcBef>
              <a:spcAft>
                <a:spcPts val="0"/>
              </a:spcAft>
              <a:buSzPts val="2900"/>
              <a:buChar char="■"/>
              <a:defRPr/>
            </a:lvl9pPr>
          </a:lstStyle>
          <a:p/>
        </p:txBody>
      </p:sp>
      <p:sp>
        <p:nvSpPr>
          <p:cNvPr id="345" name="Google Shape;345;p44"/>
          <p:cNvSpPr txBox="1"/>
          <p:nvPr>
            <p:ph idx="12" type="sldNum"/>
          </p:nvPr>
        </p:nvSpPr>
        <p:spPr>
          <a:xfrm>
            <a:off x="17650954" y="9715035"/>
            <a:ext cx="1143000" cy="819900"/>
          </a:xfrm>
          <a:prstGeom prst="rect">
            <a:avLst/>
          </a:prstGeom>
        </p:spPr>
        <p:txBody>
          <a:bodyPr anchorCtr="0" anchor="ctr" bIns="190475" lIns="190475" spcFirstLastPara="1" rIns="190475" wrap="square" tIns="19047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BG NF">
  <p:cSld name="BLANK_2">
    <p:bg>
      <p:bgPr>
        <a:blipFill>
          <a:blip r:embed="rId2">
            <a:alphaModFix/>
          </a:blip>
          <a:stretch>
            <a:fillRect/>
          </a:stretch>
        </a:blipFill>
      </p:bgPr>
    </p:bg>
    <p:spTree>
      <p:nvGrpSpPr>
        <p:cNvPr id="346" name="Shape 346"/>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Content Slide">
  <p:cSld name="TITLE_AND_BODY_3">
    <p:spTree>
      <p:nvGrpSpPr>
        <p:cNvPr id="347" name="Shape 347"/>
        <p:cNvGrpSpPr/>
        <p:nvPr/>
      </p:nvGrpSpPr>
      <p:grpSpPr>
        <a:xfrm>
          <a:off x="0" y="0"/>
          <a:ext cx="0" cy="0"/>
          <a:chOff x="0" y="0"/>
          <a:chExt cx="0" cy="0"/>
        </a:xfrm>
      </p:grpSpPr>
      <p:pic>
        <p:nvPicPr>
          <p:cNvPr id="348" name="Google Shape;348;p46"/>
          <p:cNvPicPr preferRelativeResize="0"/>
          <p:nvPr/>
        </p:nvPicPr>
        <p:blipFill rotWithShape="1">
          <a:blip r:embed="rId2">
            <a:alphaModFix/>
          </a:blip>
          <a:srcRect b="0" l="0" r="0" t="0"/>
          <a:stretch/>
        </p:blipFill>
        <p:spPr>
          <a:xfrm>
            <a:off x="0" y="0"/>
            <a:ext cx="19050000" cy="10715625"/>
          </a:xfrm>
          <a:prstGeom prst="rect">
            <a:avLst/>
          </a:prstGeom>
          <a:noFill/>
          <a:ln>
            <a:noFill/>
          </a:ln>
        </p:spPr>
      </p:pic>
      <p:sp>
        <p:nvSpPr>
          <p:cNvPr id="349" name="Google Shape;349;p46"/>
          <p:cNvSpPr txBox="1"/>
          <p:nvPr>
            <p:ph idx="12" type="sldNum"/>
          </p:nvPr>
        </p:nvSpPr>
        <p:spPr>
          <a:xfrm>
            <a:off x="17614724" y="9715025"/>
            <a:ext cx="883800" cy="819900"/>
          </a:xfrm>
          <a:prstGeom prst="rect">
            <a:avLst/>
          </a:prstGeom>
        </p:spPr>
        <p:txBody>
          <a:bodyPr anchorCtr="0" anchor="ctr" bIns="190475" lIns="190475" spcFirstLastPara="1" rIns="190475" wrap="square" tIns="190475">
            <a:normAutofit/>
          </a:bodyPr>
          <a:lstStyle>
            <a:lvl1pPr lvl="0" rtl="0">
              <a:buNone/>
              <a:defRPr>
                <a:solidFill>
                  <a:srgbClr val="434343"/>
                </a:solidFill>
                <a:latin typeface="Barlow"/>
                <a:ea typeface="Barlow"/>
                <a:cs typeface="Barlow"/>
                <a:sym typeface="Barlow"/>
              </a:defRPr>
            </a:lvl1pPr>
            <a:lvl2pPr lvl="1" rtl="0">
              <a:buNone/>
              <a:defRPr>
                <a:solidFill>
                  <a:srgbClr val="434343"/>
                </a:solidFill>
                <a:latin typeface="Barlow"/>
                <a:ea typeface="Barlow"/>
                <a:cs typeface="Barlow"/>
                <a:sym typeface="Barlow"/>
              </a:defRPr>
            </a:lvl2pPr>
            <a:lvl3pPr lvl="2" rtl="0">
              <a:buNone/>
              <a:defRPr>
                <a:solidFill>
                  <a:srgbClr val="434343"/>
                </a:solidFill>
                <a:latin typeface="Barlow"/>
                <a:ea typeface="Barlow"/>
                <a:cs typeface="Barlow"/>
                <a:sym typeface="Barlow"/>
              </a:defRPr>
            </a:lvl3pPr>
            <a:lvl4pPr lvl="3" rtl="0">
              <a:buNone/>
              <a:defRPr>
                <a:solidFill>
                  <a:srgbClr val="434343"/>
                </a:solidFill>
                <a:latin typeface="Barlow"/>
                <a:ea typeface="Barlow"/>
                <a:cs typeface="Barlow"/>
                <a:sym typeface="Barlow"/>
              </a:defRPr>
            </a:lvl4pPr>
            <a:lvl5pPr lvl="4" rtl="0">
              <a:buNone/>
              <a:defRPr>
                <a:solidFill>
                  <a:srgbClr val="434343"/>
                </a:solidFill>
                <a:latin typeface="Barlow"/>
                <a:ea typeface="Barlow"/>
                <a:cs typeface="Barlow"/>
                <a:sym typeface="Barlow"/>
              </a:defRPr>
            </a:lvl5pPr>
            <a:lvl6pPr lvl="5" rtl="0">
              <a:buNone/>
              <a:defRPr>
                <a:solidFill>
                  <a:srgbClr val="434343"/>
                </a:solidFill>
                <a:latin typeface="Barlow"/>
                <a:ea typeface="Barlow"/>
                <a:cs typeface="Barlow"/>
                <a:sym typeface="Barlow"/>
              </a:defRPr>
            </a:lvl6pPr>
            <a:lvl7pPr lvl="6" rtl="0">
              <a:buNone/>
              <a:defRPr>
                <a:solidFill>
                  <a:srgbClr val="434343"/>
                </a:solidFill>
                <a:latin typeface="Barlow"/>
                <a:ea typeface="Barlow"/>
                <a:cs typeface="Barlow"/>
                <a:sym typeface="Barlow"/>
              </a:defRPr>
            </a:lvl7pPr>
            <a:lvl8pPr lvl="7" rtl="0">
              <a:buNone/>
              <a:defRPr>
                <a:solidFill>
                  <a:srgbClr val="434343"/>
                </a:solidFill>
                <a:latin typeface="Barlow"/>
                <a:ea typeface="Barlow"/>
                <a:cs typeface="Barlow"/>
                <a:sym typeface="Barlow"/>
              </a:defRPr>
            </a:lvl8pPr>
            <a:lvl9pPr lvl="8" rtl="0">
              <a:buNone/>
              <a:defRPr>
                <a:solidFill>
                  <a:srgbClr val="434343"/>
                </a:solidFill>
                <a:latin typeface="Barlow"/>
                <a:ea typeface="Barlow"/>
                <a:cs typeface="Barlow"/>
                <a:sym typeface="Barlow"/>
              </a:defRPr>
            </a:lvl9pPr>
          </a:lstStyle>
          <a:p>
            <a:pPr indent="0" lvl="0" marL="0" rtl="0" algn="r">
              <a:spcBef>
                <a:spcPts val="0"/>
              </a:spcBef>
              <a:spcAft>
                <a:spcPts val="0"/>
              </a:spcAft>
              <a:buNone/>
            </a:pPr>
            <a:fld id="{00000000-1234-1234-1234-123412341234}" type="slidenum">
              <a:rPr lang="en"/>
              <a:t>‹#›</a:t>
            </a:fld>
            <a:endParaRPr/>
          </a:p>
        </p:txBody>
      </p:sp>
      <p:pic>
        <p:nvPicPr>
          <p:cNvPr id="350" name="Google Shape;350;p46"/>
          <p:cNvPicPr preferRelativeResize="0"/>
          <p:nvPr/>
        </p:nvPicPr>
        <p:blipFill>
          <a:blip r:embed="rId3">
            <a:alphaModFix/>
          </a:blip>
          <a:stretch>
            <a:fillRect/>
          </a:stretch>
        </p:blipFill>
        <p:spPr>
          <a:xfrm>
            <a:off x="658725" y="9799400"/>
            <a:ext cx="644475" cy="644500"/>
          </a:xfrm>
          <a:prstGeom prst="rect">
            <a:avLst/>
          </a:prstGeom>
          <a:noFill/>
          <a:ln>
            <a:noFill/>
          </a:ln>
        </p:spPr>
      </p:pic>
      <p:sp>
        <p:nvSpPr>
          <p:cNvPr id="351" name="Google Shape;351;p46"/>
          <p:cNvSpPr txBox="1"/>
          <p:nvPr>
            <p:ph type="title"/>
          </p:nvPr>
        </p:nvSpPr>
        <p:spPr>
          <a:xfrm>
            <a:off x="693750" y="735875"/>
            <a:ext cx="17662500" cy="1474800"/>
          </a:xfrm>
          <a:prstGeom prst="rect">
            <a:avLst/>
          </a:prstGeom>
        </p:spPr>
        <p:txBody>
          <a:bodyPr anchorCtr="0" anchor="t" bIns="190475" lIns="190475" spcFirstLastPara="1" rIns="190475" wrap="square" tIns="190475">
            <a:normAutofit/>
          </a:bodyPr>
          <a:lstStyle>
            <a:lvl1pPr lvl="0" rtl="0">
              <a:lnSpc>
                <a:spcPct val="80000"/>
              </a:lnSpc>
              <a:spcBef>
                <a:spcPts val="0"/>
              </a:spcBef>
              <a:spcAft>
                <a:spcPts val="0"/>
              </a:spcAft>
              <a:buClr>
                <a:srgbClr val="434343"/>
              </a:buClr>
              <a:buSzPts val="10000"/>
              <a:buFont typeface="Barlow"/>
              <a:buNone/>
              <a:defRPr b="1" sz="10000">
                <a:solidFill>
                  <a:srgbClr val="434343"/>
                </a:solidFill>
                <a:latin typeface="Barlow"/>
                <a:ea typeface="Barlow"/>
                <a:cs typeface="Barlow"/>
                <a:sym typeface="Barlow"/>
              </a:defRPr>
            </a:lvl1pPr>
            <a:lvl2pPr lvl="1" rtl="0">
              <a:lnSpc>
                <a:spcPct val="80000"/>
              </a:lnSpc>
              <a:spcBef>
                <a:spcPts val="0"/>
              </a:spcBef>
              <a:spcAft>
                <a:spcPts val="0"/>
              </a:spcAft>
              <a:buSzPts val="5800"/>
              <a:buNone/>
              <a:defRPr/>
            </a:lvl2pPr>
            <a:lvl3pPr lvl="2" rtl="0">
              <a:lnSpc>
                <a:spcPct val="80000"/>
              </a:lnSpc>
              <a:spcBef>
                <a:spcPts val="0"/>
              </a:spcBef>
              <a:spcAft>
                <a:spcPts val="0"/>
              </a:spcAft>
              <a:buSzPts val="5800"/>
              <a:buNone/>
              <a:defRPr/>
            </a:lvl3pPr>
            <a:lvl4pPr lvl="3" rtl="0">
              <a:lnSpc>
                <a:spcPct val="80000"/>
              </a:lnSpc>
              <a:spcBef>
                <a:spcPts val="0"/>
              </a:spcBef>
              <a:spcAft>
                <a:spcPts val="0"/>
              </a:spcAft>
              <a:buSzPts val="5800"/>
              <a:buNone/>
              <a:defRPr/>
            </a:lvl4pPr>
            <a:lvl5pPr lvl="4" rtl="0">
              <a:lnSpc>
                <a:spcPct val="80000"/>
              </a:lnSpc>
              <a:spcBef>
                <a:spcPts val="0"/>
              </a:spcBef>
              <a:spcAft>
                <a:spcPts val="0"/>
              </a:spcAft>
              <a:buSzPts val="5800"/>
              <a:buNone/>
              <a:defRPr/>
            </a:lvl5pPr>
            <a:lvl6pPr lvl="5" rtl="0">
              <a:lnSpc>
                <a:spcPct val="80000"/>
              </a:lnSpc>
              <a:spcBef>
                <a:spcPts val="0"/>
              </a:spcBef>
              <a:spcAft>
                <a:spcPts val="0"/>
              </a:spcAft>
              <a:buSzPts val="5800"/>
              <a:buNone/>
              <a:defRPr/>
            </a:lvl6pPr>
            <a:lvl7pPr lvl="6" rtl="0">
              <a:lnSpc>
                <a:spcPct val="80000"/>
              </a:lnSpc>
              <a:spcBef>
                <a:spcPts val="0"/>
              </a:spcBef>
              <a:spcAft>
                <a:spcPts val="0"/>
              </a:spcAft>
              <a:buSzPts val="5800"/>
              <a:buNone/>
              <a:defRPr/>
            </a:lvl7pPr>
            <a:lvl8pPr lvl="7" rtl="0">
              <a:lnSpc>
                <a:spcPct val="80000"/>
              </a:lnSpc>
              <a:spcBef>
                <a:spcPts val="0"/>
              </a:spcBef>
              <a:spcAft>
                <a:spcPts val="0"/>
              </a:spcAft>
              <a:buSzPts val="5800"/>
              <a:buNone/>
              <a:defRPr/>
            </a:lvl8pPr>
            <a:lvl9pPr lvl="8" rtl="0">
              <a:lnSpc>
                <a:spcPct val="80000"/>
              </a:lnSpc>
              <a:spcBef>
                <a:spcPts val="0"/>
              </a:spcBef>
              <a:spcAft>
                <a:spcPts val="0"/>
              </a:spcAft>
              <a:buSzPts val="5800"/>
              <a:buNone/>
              <a:defRPr/>
            </a:lvl9pPr>
          </a:lstStyle>
          <a:p/>
        </p:txBody>
      </p:sp>
      <p:pic>
        <p:nvPicPr>
          <p:cNvPr id="352" name="Google Shape;352;p46"/>
          <p:cNvPicPr preferRelativeResize="0"/>
          <p:nvPr/>
        </p:nvPicPr>
        <p:blipFill rotWithShape="1">
          <a:blip r:embed="rId4">
            <a:alphaModFix/>
          </a:blip>
          <a:srcRect b="79" l="0" r="0" t="79"/>
          <a:stretch/>
        </p:blipFill>
        <p:spPr>
          <a:xfrm>
            <a:off x="14456838" y="9811645"/>
            <a:ext cx="644476" cy="643458"/>
          </a:xfrm>
          <a:prstGeom prst="rect">
            <a:avLst/>
          </a:prstGeom>
          <a:noFill/>
          <a:ln>
            <a:noFill/>
          </a:ln>
        </p:spPr>
      </p:pic>
      <p:sp>
        <p:nvSpPr>
          <p:cNvPr id="353" name="Google Shape;353;p46"/>
          <p:cNvSpPr txBox="1"/>
          <p:nvPr/>
        </p:nvSpPr>
        <p:spPr>
          <a:xfrm>
            <a:off x="14942027" y="9917825"/>
            <a:ext cx="24372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434343"/>
                </a:solidFill>
                <a:latin typeface="Barlow"/>
                <a:ea typeface="Barlow"/>
                <a:cs typeface="Barlow"/>
                <a:sym typeface="Barlow"/>
              </a:rPr>
              <a:t>Department of Health</a:t>
            </a:r>
            <a:endParaRPr b="1" sz="1600">
              <a:solidFill>
                <a:srgbClr val="434343"/>
              </a:solidFill>
              <a:latin typeface="Barlow"/>
              <a:ea typeface="Barlow"/>
              <a:cs typeface="Barlow"/>
              <a:sym typeface="Barlow"/>
            </a:endParaRPr>
          </a:p>
        </p:txBody>
      </p:sp>
      <p:sp>
        <p:nvSpPr>
          <p:cNvPr id="354" name="Google Shape;354;p46"/>
          <p:cNvSpPr txBox="1"/>
          <p:nvPr/>
        </p:nvSpPr>
        <p:spPr>
          <a:xfrm>
            <a:off x="15101327" y="10134725"/>
            <a:ext cx="2437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Barlow Medium"/>
                <a:ea typeface="Barlow Medium"/>
                <a:cs typeface="Barlow Medium"/>
                <a:sym typeface="Barlow Medium"/>
              </a:rPr>
              <a:t>/doh.gov.ph</a:t>
            </a:r>
            <a:endParaRPr>
              <a:solidFill>
                <a:srgbClr val="434343"/>
              </a:solidFill>
              <a:latin typeface="Barlow Medium"/>
              <a:ea typeface="Barlow Medium"/>
              <a:cs typeface="Barlow Medium"/>
              <a:sym typeface="Barlow Medium"/>
            </a:endParaRPr>
          </a:p>
        </p:txBody>
      </p:sp>
      <p:sp>
        <p:nvSpPr>
          <p:cNvPr id="355" name="Google Shape;355;p46"/>
          <p:cNvSpPr txBox="1"/>
          <p:nvPr/>
        </p:nvSpPr>
        <p:spPr>
          <a:xfrm>
            <a:off x="14865825" y="9765425"/>
            <a:ext cx="24372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Barlow Medium"/>
                <a:ea typeface="Barlow Medium"/>
                <a:cs typeface="Barlow Medium"/>
                <a:sym typeface="Barlow Medium"/>
              </a:rPr>
              <a:t>Republic of the Philippines</a:t>
            </a:r>
            <a:endParaRPr sz="1200">
              <a:solidFill>
                <a:srgbClr val="434343"/>
              </a:solidFill>
              <a:latin typeface="Barlow Medium"/>
              <a:ea typeface="Barlow Medium"/>
              <a:cs typeface="Barlow Medium"/>
              <a:sym typeface="Barlow Medium"/>
            </a:endParaRPr>
          </a:p>
        </p:txBody>
      </p:sp>
      <p:sp>
        <p:nvSpPr>
          <p:cNvPr id="356" name="Google Shape;356;p46"/>
          <p:cNvSpPr txBox="1"/>
          <p:nvPr>
            <p:ph idx="1" type="body"/>
          </p:nvPr>
        </p:nvSpPr>
        <p:spPr>
          <a:xfrm>
            <a:off x="693750" y="3360175"/>
            <a:ext cx="17662500" cy="6053400"/>
          </a:xfrm>
          <a:prstGeom prst="rect">
            <a:avLst/>
          </a:prstGeom>
          <a:ln>
            <a:noFill/>
          </a:ln>
        </p:spPr>
        <p:txBody>
          <a:bodyPr anchorCtr="0" anchor="t" bIns="190475" lIns="190475" spcFirstLastPara="1" rIns="190475" wrap="square" tIns="190475">
            <a:noAutofit/>
          </a:bodyPr>
          <a:lstStyle>
            <a:lvl1pPr indent="-431800" lvl="0" marL="457200" rtl="0">
              <a:lnSpc>
                <a:spcPct val="100000"/>
              </a:lnSpc>
              <a:spcBef>
                <a:spcPts val="0"/>
              </a:spcBef>
              <a:spcAft>
                <a:spcPts val="0"/>
              </a:spcAft>
              <a:buClr>
                <a:srgbClr val="434343"/>
              </a:buClr>
              <a:buSzPts val="3200"/>
              <a:buFont typeface="Barlow"/>
              <a:buChar char="●"/>
              <a:defRPr sz="3200">
                <a:solidFill>
                  <a:srgbClr val="434343"/>
                </a:solidFill>
                <a:latin typeface="Barlow"/>
                <a:ea typeface="Barlow"/>
                <a:cs typeface="Barlow"/>
                <a:sym typeface="Barlow"/>
              </a:defRPr>
            </a:lvl1pPr>
            <a:lvl2pPr indent="-381000" lvl="1" marL="9144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2pPr>
            <a:lvl3pPr indent="-381000" lvl="2" marL="13716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3pPr>
            <a:lvl4pPr indent="-381000" lvl="3" marL="18288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4pPr>
            <a:lvl5pPr indent="-381000" lvl="4" marL="22860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5pPr>
            <a:lvl6pPr indent="-381000" lvl="5" marL="27432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6pPr>
            <a:lvl7pPr indent="-381000" lvl="6" marL="32004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7pPr>
            <a:lvl8pPr indent="-381000" lvl="7" marL="36576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8pPr>
            <a:lvl9pPr indent="-381000" lvl="8" marL="41148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9pPr>
          </a:lstStyle>
          <a:p/>
        </p:txBody>
      </p:sp>
      <p:pic>
        <p:nvPicPr>
          <p:cNvPr id="357" name="Google Shape;357;p46"/>
          <p:cNvPicPr preferRelativeResize="0"/>
          <p:nvPr/>
        </p:nvPicPr>
        <p:blipFill rotWithShape="1">
          <a:blip r:embed="rId5">
            <a:alphaModFix/>
          </a:blip>
          <a:srcRect b="7961" l="0" r="0" t="7961"/>
          <a:stretch/>
        </p:blipFill>
        <p:spPr>
          <a:xfrm>
            <a:off x="1367000" y="9734625"/>
            <a:ext cx="883801" cy="77406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ub-topics Slide">
  <p:cSld name="TITLE_AND_BODY_1">
    <p:spTree>
      <p:nvGrpSpPr>
        <p:cNvPr id="59" name="Shape 59"/>
        <p:cNvGrpSpPr/>
        <p:nvPr/>
      </p:nvGrpSpPr>
      <p:grpSpPr>
        <a:xfrm>
          <a:off x="0" y="0"/>
          <a:ext cx="0" cy="0"/>
          <a:chOff x="0" y="0"/>
          <a:chExt cx="0" cy="0"/>
        </a:xfrm>
      </p:grpSpPr>
      <p:pic>
        <p:nvPicPr>
          <p:cNvPr id="60" name="Google Shape;60;p6"/>
          <p:cNvPicPr preferRelativeResize="0"/>
          <p:nvPr/>
        </p:nvPicPr>
        <p:blipFill rotWithShape="1">
          <a:blip r:embed="rId2">
            <a:alphaModFix/>
          </a:blip>
          <a:srcRect b="0" l="0" r="0" t="0"/>
          <a:stretch/>
        </p:blipFill>
        <p:spPr>
          <a:xfrm>
            <a:off x="0" y="0"/>
            <a:ext cx="19050000" cy="10715625"/>
          </a:xfrm>
          <a:prstGeom prst="rect">
            <a:avLst/>
          </a:prstGeom>
          <a:noFill/>
          <a:ln>
            <a:noFill/>
          </a:ln>
        </p:spPr>
      </p:pic>
      <p:sp>
        <p:nvSpPr>
          <p:cNvPr id="61" name="Google Shape;61;p6"/>
          <p:cNvSpPr/>
          <p:nvPr/>
        </p:nvSpPr>
        <p:spPr>
          <a:xfrm>
            <a:off x="601550" y="3229700"/>
            <a:ext cx="5593200" cy="5925000"/>
          </a:xfrm>
          <a:prstGeom prst="roundRect">
            <a:avLst>
              <a:gd fmla="val 5840" name="adj"/>
            </a:avLst>
          </a:prstGeom>
          <a:solidFill>
            <a:srgbClr val="FFFFFF"/>
          </a:solidFill>
          <a:ln>
            <a:noFill/>
          </a:ln>
          <a:effectLst>
            <a:outerShdw blurRad="142875" rotWithShape="0" algn="bl" dir="3840000" dist="571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6"/>
          <p:cNvSpPr/>
          <p:nvPr/>
        </p:nvSpPr>
        <p:spPr>
          <a:xfrm>
            <a:off x="6715410" y="3229700"/>
            <a:ext cx="5593200" cy="5925000"/>
          </a:xfrm>
          <a:prstGeom prst="roundRect">
            <a:avLst>
              <a:gd fmla="val 5840" name="adj"/>
            </a:avLst>
          </a:prstGeom>
          <a:solidFill>
            <a:srgbClr val="93C47D"/>
          </a:solidFill>
          <a:ln>
            <a:noFill/>
          </a:ln>
          <a:effectLst>
            <a:outerShdw blurRad="142875" rotWithShape="0" algn="bl" dir="3840000" dist="571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6"/>
          <p:cNvSpPr/>
          <p:nvPr/>
        </p:nvSpPr>
        <p:spPr>
          <a:xfrm>
            <a:off x="12829249" y="3229700"/>
            <a:ext cx="5593200" cy="5925000"/>
          </a:xfrm>
          <a:prstGeom prst="roundRect">
            <a:avLst>
              <a:gd fmla="val 5840" name="adj"/>
            </a:avLst>
          </a:prstGeom>
          <a:solidFill>
            <a:srgbClr val="FFFFFF"/>
          </a:solidFill>
          <a:ln>
            <a:noFill/>
          </a:ln>
          <a:effectLst>
            <a:outerShdw blurRad="142875" rotWithShape="0" algn="bl" dir="3840000" dist="571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6"/>
          <p:cNvSpPr txBox="1"/>
          <p:nvPr>
            <p:ph idx="12" type="sldNum"/>
          </p:nvPr>
        </p:nvSpPr>
        <p:spPr>
          <a:xfrm>
            <a:off x="17712574" y="9715025"/>
            <a:ext cx="786000" cy="819900"/>
          </a:xfrm>
          <a:prstGeom prst="rect">
            <a:avLst/>
          </a:prstGeom>
        </p:spPr>
        <p:txBody>
          <a:bodyPr anchorCtr="0" anchor="ctr" bIns="190475" lIns="190475" spcFirstLastPara="1" rIns="190475" wrap="square" tIns="190475">
            <a:normAutofit/>
          </a:bodyPr>
          <a:lstStyle>
            <a:lvl1pPr lvl="0" rtl="0">
              <a:buNone/>
              <a:defRPr>
                <a:solidFill>
                  <a:srgbClr val="434343"/>
                </a:solidFill>
                <a:latin typeface="Barlow"/>
                <a:ea typeface="Barlow"/>
                <a:cs typeface="Barlow"/>
                <a:sym typeface="Barlow"/>
              </a:defRPr>
            </a:lvl1pPr>
            <a:lvl2pPr lvl="1" rtl="0">
              <a:buNone/>
              <a:defRPr>
                <a:solidFill>
                  <a:srgbClr val="434343"/>
                </a:solidFill>
                <a:latin typeface="Barlow"/>
                <a:ea typeface="Barlow"/>
                <a:cs typeface="Barlow"/>
                <a:sym typeface="Barlow"/>
              </a:defRPr>
            </a:lvl2pPr>
            <a:lvl3pPr lvl="2" rtl="0">
              <a:buNone/>
              <a:defRPr>
                <a:solidFill>
                  <a:srgbClr val="434343"/>
                </a:solidFill>
                <a:latin typeface="Barlow"/>
                <a:ea typeface="Barlow"/>
                <a:cs typeface="Barlow"/>
                <a:sym typeface="Barlow"/>
              </a:defRPr>
            </a:lvl3pPr>
            <a:lvl4pPr lvl="3" rtl="0">
              <a:buNone/>
              <a:defRPr>
                <a:solidFill>
                  <a:srgbClr val="434343"/>
                </a:solidFill>
                <a:latin typeface="Barlow"/>
                <a:ea typeface="Barlow"/>
                <a:cs typeface="Barlow"/>
                <a:sym typeface="Barlow"/>
              </a:defRPr>
            </a:lvl4pPr>
            <a:lvl5pPr lvl="4" rtl="0">
              <a:buNone/>
              <a:defRPr>
                <a:solidFill>
                  <a:srgbClr val="434343"/>
                </a:solidFill>
                <a:latin typeface="Barlow"/>
                <a:ea typeface="Barlow"/>
                <a:cs typeface="Barlow"/>
                <a:sym typeface="Barlow"/>
              </a:defRPr>
            </a:lvl5pPr>
            <a:lvl6pPr lvl="5" rtl="0">
              <a:buNone/>
              <a:defRPr>
                <a:solidFill>
                  <a:srgbClr val="434343"/>
                </a:solidFill>
                <a:latin typeface="Barlow"/>
                <a:ea typeface="Barlow"/>
                <a:cs typeface="Barlow"/>
                <a:sym typeface="Barlow"/>
              </a:defRPr>
            </a:lvl6pPr>
            <a:lvl7pPr lvl="6" rtl="0">
              <a:buNone/>
              <a:defRPr>
                <a:solidFill>
                  <a:srgbClr val="434343"/>
                </a:solidFill>
                <a:latin typeface="Barlow"/>
                <a:ea typeface="Barlow"/>
                <a:cs typeface="Barlow"/>
                <a:sym typeface="Barlow"/>
              </a:defRPr>
            </a:lvl7pPr>
            <a:lvl8pPr lvl="7" rtl="0">
              <a:buNone/>
              <a:defRPr>
                <a:solidFill>
                  <a:srgbClr val="434343"/>
                </a:solidFill>
                <a:latin typeface="Barlow"/>
                <a:ea typeface="Barlow"/>
                <a:cs typeface="Barlow"/>
                <a:sym typeface="Barlow"/>
              </a:defRPr>
            </a:lvl8pPr>
            <a:lvl9pPr lvl="8" rtl="0">
              <a:buNone/>
              <a:defRPr>
                <a:solidFill>
                  <a:srgbClr val="434343"/>
                </a:solidFill>
                <a:latin typeface="Barlow"/>
                <a:ea typeface="Barlow"/>
                <a:cs typeface="Barlow"/>
                <a:sym typeface="Barlow"/>
              </a:defRPr>
            </a:lvl9pPr>
          </a:lstStyle>
          <a:p>
            <a:pPr indent="0" lvl="0" marL="0" rtl="0" algn="r">
              <a:spcBef>
                <a:spcPts val="0"/>
              </a:spcBef>
              <a:spcAft>
                <a:spcPts val="0"/>
              </a:spcAft>
              <a:buNone/>
            </a:pPr>
            <a:fld id="{00000000-1234-1234-1234-123412341234}" type="slidenum">
              <a:rPr lang="en"/>
              <a:t>‹#›</a:t>
            </a:fld>
            <a:endParaRPr/>
          </a:p>
        </p:txBody>
      </p:sp>
      <p:pic>
        <p:nvPicPr>
          <p:cNvPr id="65" name="Google Shape;65;p6"/>
          <p:cNvPicPr preferRelativeResize="0"/>
          <p:nvPr/>
        </p:nvPicPr>
        <p:blipFill>
          <a:blip r:embed="rId3">
            <a:alphaModFix/>
          </a:blip>
          <a:stretch>
            <a:fillRect/>
          </a:stretch>
        </p:blipFill>
        <p:spPr>
          <a:xfrm>
            <a:off x="658725" y="9799400"/>
            <a:ext cx="644475" cy="644500"/>
          </a:xfrm>
          <a:prstGeom prst="rect">
            <a:avLst/>
          </a:prstGeom>
          <a:noFill/>
          <a:ln>
            <a:noFill/>
          </a:ln>
        </p:spPr>
      </p:pic>
      <p:sp>
        <p:nvSpPr>
          <p:cNvPr id="66" name="Google Shape;66;p6"/>
          <p:cNvSpPr txBox="1"/>
          <p:nvPr>
            <p:ph type="title"/>
          </p:nvPr>
        </p:nvSpPr>
        <p:spPr>
          <a:xfrm>
            <a:off x="658725" y="507275"/>
            <a:ext cx="10877700" cy="2427900"/>
          </a:xfrm>
          <a:prstGeom prst="rect">
            <a:avLst/>
          </a:prstGeom>
        </p:spPr>
        <p:txBody>
          <a:bodyPr anchorCtr="0" anchor="t" bIns="190475" lIns="190475" spcFirstLastPara="1" rIns="190475" wrap="square" tIns="190475">
            <a:normAutofit/>
          </a:bodyPr>
          <a:lstStyle>
            <a:lvl1pPr lvl="0" rtl="0">
              <a:lnSpc>
                <a:spcPct val="80000"/>
              </a:lnSpc>
              <a:spcBef>
                <a:spcPts val="0"/>
              </a:spcBef>
              <a:spcAft>
                <a:spcPts val="0"/>
              </a:spcAft>
              <a:buClr>
                <a:srgbClr val="434343"/>
              </a:buClr>
              <a:buSzPts val="10000"/>
              <a:buFont typeface="Barlow"/>
              <a:buNone/>
              <a:defRPr b="1" sz="10000">
                <a:solidFill>
                  <a:srgbClr val="434343"/>
                </a:solidFill>
                <a:latin typeface="Barlow"/>
                <a:ea typeface="Barlow"/>
                <a:cs typeface="Barlow"/>
                <a:sym typeface="Barlow"/>
              </a:defRPr>
            </a:lvl1pPr>
            <a:lvl2pPr lvl="1" rtl="0">
              <a:lnSpc>
                <a:spcPct val="80000"/>
              </a:lnSpc>
              <a:spcBef>
                <a:spcPts val="0"/>
              </a:spcBef>
              <a:spcAft>
                <a:spcPts val="0"/>
              </a:spcAft>
              <a:buSzPts val="5800"/>
              <a:buNone/>
              <a:defRPr/>
            </a:lvl2pPr>
            <a:lvl3pPr lvl="2" rtl="0">
              <a:lnSpc>
                <a:spcPct val="80000"/>
              </a:lnSpc>
              <a:spcBef>
                <a:spcPts val="0"/>
              </a:spcBef>
              <a:spcAft>
                <a:spcPts val="0"/>
              </a:spcAft>
              <a:buSzPts val="5800"/>
              <a:buNone/>
              <a:defRPr/>
            </a:lvl3pPr>
            <a:lvl4pPr lvl="3" rtl="0">
              <a:lnSpc>
                <a:spcPct val="80000"/>
              </a:lnSpc>
              <a:spcBef>
                <a:spcPts val="0"/>
              </a:spcBef>
              <a:spcAft>
                <a:spcPts val="0"/>
              </a:spcAft>
              <a:buSzPts val="5800"/>
              <a:buNone/>
              <a:defRPr/>
            </a:lvl4pPr>
            <a:lvl5pPr lvl="4" rtl="0">
              <a:lnSpc>
                <a:spcPct val="80000"/>
              </a:lnSpc>
              <a:spcBef>
                <a:spcPts val="0"/>
              </a:spcBef>
              <a:spcAft>
                <a:spcPts val="0"/>
              </a:spcAft>
              <a:buSzPts val="5800"/>
              <a:buNone/>
              <a:defRPr/>
            </a:lvl5pPr>
            <a:lvl6pPr lvl="5" rtl="0">
              <a:lnSpc>
                <a:spcPct val="80000"/>
              </a:lnSpc>
              <a:spcBef>
                <a:spcPts val="0"/>
              </a:spcBef>
              <a:spcAft>
                <a:spcPts val="0"/>
              </a:spcAft>
              <a:buSzPts val="5800"/>
              <a:buNone/>
              <a:defRPr/>
            </a:lvl6pPr>
            <a:lvl7pPr lvl="6" rtl="0">
              <a:lnSpc>
                <a:spcPct val="80000"/>
              </a:lnSpc>
              <a:spcBef>
                <a:spcPts val="0"/>
              </a:spcBef>
              <a:spcAft>
                <a:spcPts val="0"/>
              </a:spcAft>
              <a:buSzPts val="5800"/>
              <a:buNone/>
              <a:defRPr/>
            </a:lvl7pPr>
            <a:lvl8pPr lvl="7" rtl="0">
              <a:lnSpc>
                <a:spcPct val="80000"/>
              </a:lnSpc>
              <a:spcBef>
                <a:spcPts val="0"/>
              </a:spcBef>
              <a:spcAft>
                <a:spcPts val="0"/>
              </a:spcAft>
              <a:buSzPts val="5800"/>
              <a:buNone/>
              <a:defRPr/>
            </a:lvl8pPr>
            <a:lvl9pPr lvl="8" rtl="0">
              <a:lnSpc>
                <a:spcPct val="80000"/>
              </a:lnSpc>
              <a:spcBef>
                <a:spcPts val="0"/>
              </a:spcBef>
              <a:spcAft>
                <a:spcPts val="0"/>
              </a:spcAft>
              <a:buSzPts val="5800"/>
              <a:buNone/>
              <a:defRPr/>
            </a:lvl9pPr>
          </a:lstStyle>
          <a:p/>
        </p:txBody>
      </p:sp>
      <p:sp>
        <p:nvSpPr>
          <p:cNvPr id="67" name="Google Shape;67;p6"/>
          <p:cNvSpPr txBox="1"/>
          <p:nvPr>
            <p:ph idx="2" type="title"/>
          </p:nvPr>
        </p:nvSpPr>
        <p:spPr>
          <a:xfrm>
            <a:off x="677750" y="3391725"/>
            <a:ext cx="5313900" cy="2610900"/>
          </a:xfrm>
          <a:prstGeom prst="rect">
            <a:avLst/>
          </a:prstGeom>
        </p:spPr>
        <p:txBody>
          <a:bodyPr anchorCtr="0" anchor="t" bIns="190475" lIns="190475" spcFirstLastPara="1" rIns="190475" wrap="square" tIns="190475">
            <a:normAutofit/>
          </a:bodyPr>
          <a:lstStyle>
            <a:lvl1pPr lvl="0" rtl="0">
              <a:lnSpc>
                <a:spcPct val="80000"/>
              </a:lnSpc>
              <a:spcBef>
                <a:spcPts val="0"/>
              </a:spcBef>
              <a:spcAft>
                <a:spcPts val="0"/>
              </a:spcAft>
              <a:buClr>
                <a:srgbClr val="6AA84F"/>
              </a:buClr>
              <a:buSzPts val="5900"/>
              <a:buFont typeface="Barlow"/>
              <a:buNone/>
              <a:defRPr b="1" sz="5900">
                <a:solidFill>
                  <a:srgbClr val="6AA84F"/>
                </a:solidFill>
                <a:latin typeface="Barlow"/>
                <a:ea typeface="Barlow"/>
                <a:cs typeface="Barlow"/>
                <a:sym typeface="Barlow"/>
              </a:defRPr>
            </a:lvl1pPr>
            <a:lvl2pPr lvl="1" rtl="0">
              <a:lnSpc>
                <a:spcPct val="90000"/>
              </a:lnSpc>
              <a:spcBef>
                <a:spcPts val="0"/>
              </a:spcBef>
              <a:spcAft>
                <a:spcPts val="0"/>
              </a:spcAft>
              <a:buClr>
                <a:srgbClr val="6AA84F"/>
              </a:buClr>
              <a:buSzPts val="4700"/>
              <a:buNone/>
              <a:defRPr sz="4700">
                <a:solidFill>
                  <a:srgbClr val="6AA84F"/>
                </a:solidFill>
              </a:defRPr>
            </a:lvl2pPr>
            <a:lvl3pPr lvl="2" rtl="0">
              <a:lnSpc>
                <a:spcPct val="90000"/>
              </a:lnSpc>
              <a:spcBef>
                <a:spcPts val="0"/>
              </a:spcBef>
              <a:spcAft>
                <a:spcPts val="0"/>
              </a:spcAft>
              <a:buClr>
                <a:srgbClr val="6AA84F"/>
              </a:buClr>
              <a:buSzPts val="4700"/>
              <a:buNone/>
              <a:defRPr sz="4700">
                <a:solidFill>
                  <a:srgbClr val="6AA84F"/>
                </a:solidFill>
              </a:defRPr>
            </a:lvl3pPr>
            <a:lvl4pPr lvl="3" rtl="0">
              <a:lnSpc>
                <a:spcPct val="90000"/>
              </a:lnSpc>
              <a:spcBef>
                <a:spcPts val="0"/>
              </a:spcBef>
              <a:spcAft>
                <a:spcPts val="0"/>
              </a:spcAft>
              <a:buClr>
                <a:srgbClr val="6AA84F"/>
              </a:buClr>
              <a:buSzPts val="4700"/>
              <a:buNone/>
              <a:defRPr sz="4700">
                <a:solidFill>
                  <a:srgbClr val="6AA84F"/>
                </a:solidFill>
              </a:defRPr>
            </a:lvl4pPr>
            <a:lvl5pPr lvl="4" rtl="0">
              <a:lnSpc>
                <a:spcPct val="90000"/>
              </a:lnSpc>
              <a:spcBef>
                <a:spcPts val="0"/>
              </a:spcBef>
              <a:spcAft>
                <a:spcPts val="0"/>
              </a:spcAft>
              <a:buClr>
                <a:srgbClr val="6AA84F"/>
              </a:buClr>
              <a:buSzPts val="4700"/>
              <a:buNone/>
              <a:defRPr sz="4700">
                <a:solidFill>
                  <a:srgbClr val="6AA84F"/>
                </a:solidFill>
              </a:defRPr>
            </a:lvl5pPr>
            <a:lvl6pPr lvl="5" rtl="0">
              <a:lnSpc>
                <a:spcPct val="90000"/>
              </a:lnSpc>
              <a:spcBef>
                <a:spcPts val="0"/>
              </a:spcBef>
              <a:spcAft>
                <a:spcPts val="0"/>
              </a:spcAft>
              <a:buClr>
                <a:srgbClr val="6AA84F"/>
              </a:buClr>
              <a:buSzPts val="4700"/>
              <a:buNone/>
              <a:defRPr sz="4700">
                <a:solidFill>
                  <a:srgbClr val="6AA84F"/>
                </a:solidFill>
              </a:defRPr>
            </a:lvl6pPr>
            <a:lvl7pPr lvl="6" rtl="0">
              <a:lnSpc>
                <a:spcPct val="90000"/>
              </a:lnSpc>
              <a:spcBef>
                <a:spcPts val="0"/>
              </a:spcBef>
              <a:spcAft>
                <a:spcPts val="0"/>
              </a:spcAft>
              <a:buClr>
                <a:srgbClr val="6AA84F"/>
              </a:buClr>
              <a:buSzPts val="4700"/>
              <a:buNone/>
              <a:defRPr sz="4700">
                <a:solidFill>
                  <a:srgbClr val="6AA84F"/>
                </a:solidFill>
              </a:defRPr>
            </a:lvl7pPr>
            <a:lvl8pPr lvl="7" rtl="0">
              <a:lnSpc>
                <a:spcPct val="90000"/>
              </a:lnSpc>
              <a:spcBef>
                <a:spcPts val="0"/>
              </a:spcBef>
              <a:spcAft>
                <a:spcPts val="0"/>
              </a:spcAft>
              <a:buClr>
                <a:srgbClr val="6AA84F"/>
              </a:buClr>
              <a:buSzPts val="4700"/>
              <a:buNone/>
              <a:defRPr sz="4700">
                <a:solidFill>
                  <a:srgbClr val="6AA84F"/>
                </a:solidFill>
              </a:defRPr>
            </a:lvl8pPr>
            <a:lvl9pPr lvl="8" rtl="0">
              <a:lnSpc>
                <a:spcPct val="90000"/>
              </a:lnSpc>
              <a:spcBef>
                <a:spcPts val="0"/>
              </a:spcBef>
              <a:spcAft>
                <a:spcPts val="0"/>
              </a:spcAft>
              <a:buClr>
                <a:srgbClr val="6AA84F"/>
              </a:buClr>
              <a:buSzPts val="4700"/>
              <a:buNone/>
              <a:defRPr sz="4700">
                <a:solidFill>
                  <a:srgbClr val="6AA84F"/>
                </a:solidFill>
              </a:defRPr>
            </a:lvl9pPr>
          </a:lstStyle>
          <a:p/>
        </p:txBody>
      </p:sp>
      <p:sp>
        <p:nvSpPr>
          <p:cNvPr id="68" name="Google Shape;68;p6"/>
          <p:cNvSpPr txBox="1"/>
          <p:nvPr>
            <p:ph idx="3" type="title"/>
          </p:nvPr>
        </p:nvSpPr>
        <p:spPr>
          <a:xfrm>
            <a:off x="6849950" y="3391725"/>
            <a:ext cx="5313900" cy="2610900"/>
          </a:xfrm>
          <a:prstGeom prst="rect">
            <a:avLst/>
          </a:prstGeom>
        </p:spPr>
        <p:txBody>
          <a:bodyPr anchorCtr="0" anchor="t" bIns="190475" lIns="190475" spcFirstLastPara="1" rIns="190475" wrap="square" tIns="190475">
            <a:normAutofit/>
          </a:bodyPr>
          <a:lstStyle>
            <a:lvl1pPr lvl="0" rtl="0">
              <a:lnSpc>
                <a:spcPct val="80000"/>
              </a:lnSpc>
              <a:spcBef>
                <a:spcPts val="0"/>
              </a:spcBef>
              <a:spcAft>
                <a:spcPts val="0"/>
              </a:spcAft>
              <a:buClr>
                <a:srgbClr val="F0F6EC"/>
              </a:buClr>
              <a:buSzPts val="5900"/>
              <a:buFont typeface="Barlow"/>
              <a:buNone/>
              <a:defRPr b="1" sz="5900">
                <a:solidFill>
                  <a:srgbClr val="F0F6EC"/>
                </a:solidFill>
                <a:latin typeface="Barlow"/>
                <a:ea typeface="Barlow"/>
                <a:cs typeface="Barlow"/>
                <a:sym typeface="Barlow"/>
              </a:defRPr>
            </a:lvl1pPr>
            <a:lvl2pPr lvl="1" rtl="0">
              <a:lnSpc>
                <a:spcPct val="90000"/>
              </a:lnSpc>
              <a:spcBef>
                <a:spcPts val="0"/>
              </a:spcBef>
              <a:spcAft>
                <a:spcPts val="0"/>
              </a:spcAft>
              <a:buClr>
                <a:srgbClr val="F0F6EC"/>
              </a:buClr>
              <a:buSzPts val="4700"/>
              <a:buNone/>
              <a:defRPr sz="4700">
                <a:solidFill>
                  <a:srgbClr val="F0F6EC"/>
                </a:solidFill>
              </a:defRPr>
            </a:lvl2pPr>
            <a:lvl3pPr lvl="2" rtl="0">
              <a:lnSpc>
                <a:spcPct val="90000"/>
              </a:lnSpc>
              <a:spcBef>
                <a:spcPts val="0"/>
              </a:spcBef>
              <a:spcAft>
                <a:spcPts val="0"/>
              </a:spcAft>
              <a:buClr>
                <a:srgbClr val="F0F6EC"/>
              </a:buClr>
              <a:buSzPts val="4700"/>
              <a:buNone/>
              <a:defRPr sz="4700">
                <a:solidFill>
                  <a:srgbClr val="F0F6EC"/>
                </a:solidFill>
              </a:defRPr>
            </a:lvl3pPr>
            <a:lvl4pPr lvl="3" rtl="0">
              <a:lnSpc>
                <a:spcPct val="90000"/>
              </a:lnSpc>
              <a:spcBef>
                <a:spcPts val="0"/>
              </a:spcBef>
              <a:spcAft>
                <a:spcPts val="0"/>
              </a:spcAft>
              <a:buClr>
                <a:srgbClr val="F0F6EC"/>
              </a:buClr>
              <a:buSzPts val="4700"/>
              <a:buNone/>
              <a:defRPr sz="4700">
                <a:solidFill>
                  <a:srgbClr val="F0F6EC"/>
                </a:solidFill>
              </a:defRPr>
            </a:lvl4pPr>
            <a:lvl5pPr lvl="4" rtl="0">
              <a:lnSpc>
                <a:spcPct val="90000"/>
              </a:lnSpc>
              <a:spcBef>
                <a:spcPts val="0"/>
              </a:spcBef>
              <a:spcAft>
                <a:spcPts val="0"/>
              </a:spcAft>
              <a:buClr>
                <a:srgbClr val="F0F6EC"/>
              </a:buClr>
              <a:buSzPts val="4700"/>
              <a:buNone/>
              <a:defRPr sz="4700">
                <a:solidFill>
                  <a:srgbClr val="F0F6EC"/>
                </a:solidFill>
              </a:defRPr>
            </a:lvl5pPr>
            <a:lvl6pPr lvl="5" rtl="0">
              <a:lnSpc>
                <a:spcPct val="90000"/>
              </a:lnSpc>
              <a:spcBef>
                <a:spcPts val="0"/>
              </a:spcBef>
              <a:spcAft>
                <a:spcPts val="0"/>
              </a:spcAft>
              <a:buClr>
                <a:srgbClr val="F0F6EC"/>
              </a:buClr>
              <a:buSzPts val="4700"/>
              <a:buNone/>
              <a:defRPr sz="4700">
                <a:solidFill>
                  <a:srgbClr val="F0F6EC"/>
                </a:solidFill>
              </a:defRPr>
            </a:lvl6pPr>
            <a:lvl7pPr lvl="6" rtl="0">
              <a:lnSpc>
                <a:spcPct val="90000"/>
              </a:lnSpc>
              <a:spcBef>
                <a:spcPts val="0"/>
              </a:spcBef>
              <a:spcAft>
                <a:spcPts val="0"/>
              </a:spcAft>
              <a:buClr>
                <a:srgbClr val="F0F6EC"/>
              </a:buClr>
              <a:buSzPts val="4700"/>
              <a:buNone/>
              <a:defRPr sz="4700">
                <a:solidFill>
                  <a:srgbClr val="F0F6EC"/>
                </a:solidFill>
              </a:defRPr>
            </a:lvl7pPr>
            <a:lvl8pPr lvl="7" rtl="0">
              <a:lnSpc>
                <a:spcPct val="90000"/>
              </a:lnSpc>
              <a:spcBef>
                <a:spcPts val="0"/>
              </a:spcBef>
              <a:spcAft>
                <a:spcPts val="0"/>
              </a:spcAft>
              <a:buClr>
                <a:srgbClr val="F0F6EC"/>
              </a:buClr>
              <a:buSzPts val="4700"/>
              <a:buNone/>
              <a:defRPr sz="4700">
                <a:solidFill>
                  <a:srgbClr val="F0F6EC"/>
                </a:solidFill>
              </a:defRPr>
            </a:lvl8pPr>
            <a:lvl9pPr lvl="8" rtl="0">
              <a:lnSpc>
                <a:spcPct val="90000"/>
              </a:lnSpc>
              <a:spcBef>
                <a:spcPts val="0"/>
              </a:spcBef>
              <a:spcAft>
                <a:spcPts val="0"/>
              </a:spcAft>
              <a:buClr>
                <a:srgbClr val="F0F6EC"/>
              </a:buClr>
              <a:buSzPts val="4700"/>
              <a:buNone/>
              <a:defRPr sz="4700">
                <a:solidFill>
                  <a:srgbClr val="F0F6EC"/>
                </a:solidFill>
              </a:defRPr>
            </a:lvl9pPr>
          </a:lstStyle>
          <a:p/>
        </p:txBody>
      </p:sp>
      <p:sp>
        <p:nvSpPr>
          <p:cNvPr id="69" name="Google Shape;69;p6"/>
          <p:cNvSpPr txBox="1"/>
          <p:nvPr>
            <p:ph idx="4" type="title"/>
          </p:nvPr>
        </p:nvSpPr>
        <p:spPr>
          <a:xfrm>
            <a:off x="12945950" y="3391725"/>
            <a:ext cx="5313900" cy="2610900"/>
          </a:xfrm>
          <a:prstGeom prst="rect">
            <a:avLst/>
          </a:prstGeom>
        </p:spPr>
        <p:txBody>
          <a:bodyPr anchorCtr="0" anchor="t" bIns="190475" lIns="190475" spcFirstLastPara="1" rIns="190475" wrap="square" tIns="190475">
            <a:normAutofit/>
          </a:bodyPr>
          <a:lstStyle>
            <a:lvl1pPr lvl="0" rtl="0">
              <a:lnSpc>
                <a:spcPct val="80000"/>
              </a:lnSpc>
              <a:spcBef>
                <a:spcPts val="0"/>
              </a:spcBef>
              <a:spcAft>
                <a:spcPts val="0"/>
              </a:spcAft>
              <a:buClr>
                <a:srgbClr val="6AA84F"/>
              </a:buClr>
              <a:buSzPts val="5900"/>
              <a:buFont typeface="Barlow"/>
              <a:buNone/>
              <a:defRPr b="1" sz="5900">
                <a:solidFill>
                  <a:srgbClr val="6AA84F"/>
                </a:solidFill>
                <a:latin typeface="Barlow"/>
                <a:ea typeface="Barlow"/>
                <a:cs typeface="Barlow"/>
                <a:sym typeface="Barlow"/>
              </a:defRPr>
            </a:lvl1pPr>
            <a:lvl2pPr lvl="1" rtl="0">
              <a:lnSpc>
                <a:spcPct val="90000"/>
              </a:lnSpc>
              <a:spcBef>
                <a:spcPts val="0"/>
              </a:spcBef>
              <a:spcAft>
                <a:spcPts val="0"/>
              </a:spcAft>
              <a:buClr>
                <a:srgbClr val="6AA84F"/>
              </a:buClr>
              <a:buSzPts val="4700"/>
              <a:buNone/>
              <a:defRPr sz="4700">
                <a:solidFill>
                  <a:srgbClr val="6AA84F"/>
                </a:solidFill>
              </a:defRPr>
            </a:lvl2pPr>
            <a:lvl3pPr lvl="2" rtl="0">
              <a:lnSpc>
                <a:spcPct val="90000"/>
              </a:lnSpc>
              <a:spcBef>
                <a:spcPts val="0"/>
              </a:spcBef>
              <a:spcAft>
                <a:spcPts val="0"/>
              </a:spcAft>
              <a:buClr>
                <a:srgbClr val="6AA84F"/>
              </a:buClr>
              <a:buSzPts val="4700"/>
              <a:buNone/>
              <a:defRPr sz="4700">
                <a:solidFill>
                  <a:srgbClr val="6AA84F"/>
                </a:solidFill>
              </a:defRPr>
            </a:lvl3pPr>
            <a:lvl4pPr lvl="3" rtl="0">
              <a:lnSpc>
                <a:spcPct val="90000"/>
              </a:lnSpc>
              <a:spcBef>
                <a:spcPts val="0"/>
              </a:spcBef>
              <a:spcAft>
                <a:spcPts val="0"/>
              </a:spcAft>
              <a:buClr>
                <a:srgbClr val="6AA84F"/>
              </a:buClr>
              <a:buSzPts val="4700"/>
              <a:buNone/>
              <a:defRPr sz="4700">
                <a:solidFill>
                  <a:srgbClr val="6AA84F"/>
                </a:solidFill>
              </a:defRPr>
            </a:lvl4pPr>
            <a:lvl5pPr lvl="4" rtl="0">
              <a:lnSpc>
                <a:spcPct val="90000"/>
              </a:lnSpc>
              <a:spcBef>
                <a:spcPts val="0"/>
              </a:spcBef>
              <a:spcAft>
                <a:spcPts val="0"/>
              </a:spcAft>
              <a:buClr>
                <a:srgbClr val="6AA84F"/>
              </a:buClr>
              <a:buSzPts val="4700"/>
              <a:buNone/>
              <a:defRPr sz="4700">
                <a:solidFill>
                  <a:srgbClr val="6AA84F"/>
                </a:solidFill>
              </a:defRPr>
            </a:lvl5pPr>
            <a:lvl6pPr lvl="5" rtl="0">
              <a:lnSpc>
                <a:spcPct val="90000"/>
              </a:lnSpc>
              <a:spcBef>
                <a:spcPts val="0"/>
              </a:spcBef>
              <a:spcAft>
                <a:spcPts val="0"/>
              </a:spcAft>
              <a:buClr>
                <a:srgbClr val="6AA84F"/>
              </a:buClr>
              <a:buSzPts val="4700"/>
              <a:buNone/>
              <a:defRPr sz="4700">
                <a:solidFill>
                  <a:srgbClr val="6AA84F"/>
                </a:solidFill>
              </a:defRPr>
            </a:lvl6pPr>
            <a:lvl7pPr lvl="6" rtl="0">
              <a:lnSpc>
                <a:spcPct val="90000"/>
              </a:lnSpc>
              <a:spcBef>
                <a:spcPts val="0"/>
              </a:spcBef>
              <a:spcAft>
                <a:spcPts val="0"/>
              </a:spcAft>
              <a:buClr>
                <a:srgbClr val="6AA84F"/>
              </a:buClr>
              <a:buSzPts val="4700"/>
              <a:buNone/>
              <a:defRPr sz="4700">
                <a:solidFill>
                  <a:srgbClr val="6AA84F"/>
                </a:solidFill>
              </a:defRPr>
            </a:lvl7pPr>
            <a:lvl8pPr lvl="7" rtl="0">
              <a:lnSpc>
                <a:spcPct val="90000"/>
              </a:lnSpc>
              <a:spcBef>
                <a:spcPts val="0"/>
              </a:spcBef>
              <a:spcAft>
                <a:spcPts val="0"/>
              </a:spcAft>
              <a:buClr>
                <a:srgbClr val="6AA84F"/>
              </a:buClr>
              <a:buSzPts val="4700"/>
              <a:buNone/>
              <a:defRPr sz="4700">
                <a:solidFill>
                  <a:srgbClr val="6AA84F"/>
                </a:solidFill>
              </a:defRPr>
            </a:lvl8pPr>
            <a:lvl9pPr lvl="8" rtl="0">
              <a:lnSpc>
                <a:spcPct val="90000"/>
              </a:lnSpc>
              <a:spcBef>
                <a:spcPts val="0"/>
              </a:spcBef>
              <a:spcAft>
                <a:spcPts val="0"/>
              </a:spcAft>
              <a:buClr>
                <a:srgbClr val="6AA84F"/>
              </a:buClr>
              <a:buSzPts val="4700"/>
              <a:buNone/>
              <a:defRPr sz="4700">
                <a:solidFill>
                  <a:srgbClr val="6AA84F"/>
                </a:solidFill>
              </a:defRPr>
            </a:lvl9pPr>
          </a:lstStyle>
          <a:p/>
        </p:txBody>
      </p:sp>
      <p:sp>
        <p:nvSpPr>
          <p:cNvPr id="70" name="Google Shape;70;p6"/>
          <p:cNvSpPr txBox="1"/>
          <p:nvPr>
            <p:ph idx="1" type="body"/>
          </p:nvPr>
        </p:nvSpPr>
        <p:spPr>
          <a:xfrm>
            <a:off x="894125" y="5410675"/>
            <a:ext cx="5007300" cy="3580200"/>
          </a:xfrm>
          <a:prstGeom prst="rect">
            <a:avLst/>
          </a:prstGeom>
        </p:spPr>
        <p:txBody>
          <a:bodyPr anchorCtr="0" anchor="t" bIns="190475" lIns="190475" spcFirstLastPara="1" rIns="190475" wrap="square" tIns="190475">
            <a:noAutofit/>
          </a:bodyPr>
          <a:lstStyle>
            <a:lvl1pPr indent="-406400" lvl="0" marL="457200" rtl="0">
              <a:lnSpc>
                <a:spcPct val="100000"/>
              </a:lnSpc>
              <a:spcBef>
                <a:spcPts val="0"/>
              </a:spcBef>
              <a:spcAft>
                <a:spcPts val="0"/>
              </a:spcAft>
              <a:buClr>
                <a:srgbClr val="434343"/>
              </a:buClr>
              <a:buSzPts val="2800"/>
              <a:buFont typeface="Barlow"/>
              <a:buChar char="●"/>
              <a:defRPr sz="2800">
                <a:solidFill>
                  <a:srgbClr val="434343"/>
                </a:solidFill>
                <a:latin typeface="Barlow"/>
                <a:ea typeface="Barlow"/>
                <a:cs typeface="Barlow"/>
                <a:sym typeface="Barlow"/>
              </a:defRPr>
            </a:lvl1pPr>
            <a:lvl2pPr indent="-355600" lvl="1" marL="9144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2pPr>
            <a:lvl3pPr indent="-355600" lvl="2" marL="13716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3pPr>
            <a:lvl4pPr indent="-355600" lvl="3" marL="18288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4pPr>
            <a:lvl5pPr indent="-355600" lvl="4" marL="22860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5pPr>
            <a:lvl6pPr indent="-355600" lvl="5" marL="27432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6pPr>
            <a:lvl7pPr indent="-355600" lvl="6" marL="32004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7pPr>
            <a:lvl8pPr indent="-355600" lvl="7" marL="36576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8pPr>
            <a:lvl9pPr indent="-355600" lvl="8" marL="41148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9pPr>
          </a:lstStyle>
          <a:p/>
        </p:txBody>
      </p:sp>
      <p:sp>
        <p:nvSpPr>
          <p:cNvPr id="71" name="Google Shape;71;p6"/>
          <p:cNvSpPr txBox="1"/>
          <p:nvPr>
            <p:ph idx="5" type="body"/>
          </p:nvPr>
        </p:nvSpPr>
        <p:spPr>
          <a:xfrm>
            <a:off x="6990125" y="5410675"/>
            <a:ext cx="5007300" cy="3580200"/>
          </a:xfrm>
          <a:prstGeom prst="rect">
            <a:avLst/>
          </a:prstGeom>
        </p:spPr>
        <p:txBody>
          <a:bodyPr anchorCtr="0" anchor="t" bIns="190475" lIns="190475" spcFirstLastPara="1" rIns="190475" wrap="square" tIns="190475">
            <a:noAutofit/>
          </a:bodyPr>
          <a:lstStyle>
            <a:lvl1pPr indent="-406400" lvl="0" marL="457200" rtl="0">
              <a:lnSpc>
                <a:spcPct val="100000"/>
              </a:lnSpc>
              <a:spcBef>
                <a:spcPts val="0"/>
              </a:spcBef>
              <a:spcAft>
                <a:spcPts val="0"/>
              </a:spcAft>
              <a:buClr>
                <a:srgbClr val="434343"/>
              </a:buClr>
              <a:buSzPts val="2800"/>
              <a:buFont typeface="Barlow"/>
              <a:buChar char="●"/>
              <a:defRPr sz="2800">
                <a:solidFill>
                  <a:srgbClr val="434343"/>
                </a:solidFill>
                <a:latin typeface="Barlow"/>
                <a:ea typeface="Barlow"/>
                <a:cs typeface="Barlow"/>
                <a:sym typeface="Barlow"/>
              </a:defRPr>
            </a:lvl1pPr>
            <a:lvl2pPr indent="-355600" lvl="1" marL="9144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2pPr>
            <a:lvl3pPr indent="-355600" lvl="2" marL="13716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3pPr>
            <a:lvl4pPr indent="-355600" lvl="3" marL="18288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4pPr>
            <a:lvl5pPr indent="-355600" lvl="4" marL="22860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5pPr>
            <a:lvl6pPr indent="-355600" lvl="5" marL="27432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6pPr>
            <a:lvl7pPr indent="-355600" lvl="6" marL="32004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7pPr>
            <a:lvl8pPr indent="-355600" lvl="7" marL="36576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8pPr>
            <a:lvl9pPr indent="-355600" lvl="8" marL="41148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9pPr>
          </a:lstStyle>
          <a:p/>
        </p:txBody>
      </p:sp>
      <p:sp>
        <p:nvSpPr>
          <p:cNvPr id="72" name="Google Shape;72;p6"/>
          <p:cNvSpPr txBox="1"/>
          <p:nvPr>
            <p:ph idx="6" type="body"/>
          </p:nvPr>
        </p:nvSpPr>
        <p:spPr>
          <a:xfrm>
            <a:off x="13162325" y="5410675"/>
            <a:ext cx="5007300" cy="3580200"/>
          </a:xfrm>
          <a:prstGeom prst="rect">
            <a:avLst/>
          </a:prstGeom>
        </p:spPr>
        <p:txBody>
          <a:bodyPr anchorCtr="0" anchor="t" bIns="190475" lIns="190475" spcFirstLastPara="1" rIns="190475" wrap="square" tIns="190475">
            <a:noAutofit/>
          </a:bodyPr>
          <a:lstStyle>
            <a:lvl1pPr indent="-406400" lvl="0" marL="457200" rtl="0">
              <a:lnSpc>
                <a:spcPct val="100000"/>
              </a:lnSpc>
              <a:spcBef>
                <a:spcPts val="0"/>
              </a:spcBef>
              <a:spcAft>
                <a:spcPts val="0"/>
              </a:spcAft>
              <a:buClr>
                <a:srgbClr val="434343"/>
              </a:buClr>
              <a:buSzPts val="2800"/>
              <a:buFont typeface="Barlow"/>
              <a:buChar char="●"/>
              <a:defRPr sz="2800">
                <a:solidFill>
                  <a:srgbClr val="434343"/>
                </a:solidFill>
                <a:latin typeface="Barlow"/>
                <a:ea typeface="Barlow"/>
                <a:cs typeface="Barlow"/>
                <a:sym typeface="Barlow"/>
              </a:defRPr>
            </a:lvl1pPr>
            <a:lvl2pPr indent="-355600" lvl="1" marL="9144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2pPr>
            <a:lvl3pPr indent="-355600" lvl="2" marL="13716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3pPr>
            <a:lvl4pPr indent="-355600" lvl="3" marL="18288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4pPr>
            <a:lvl5pPr indent="-355600" lvl="4" marL="22860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5pPr>
            <a:lvl6pPr indent="-355600" lvl="5" marL="27432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6pPr>
            <a:lvl7pPr indent="-355600" lvl="6" marL="32004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7pPr>
            <a:lvl8pPr indent="-355600" lvl="7" marL="36576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8pPr>
            <a:lvl9pPr indent="-355600" lvl="8" marL="4114800" rtl="0">
              <a:lnSpc>
                <a:spcPct val="100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9pPr>
          </a:lstStyle>
          <a:p/>
        </p:txBody>
      </p:sp>
      <p:sp>
        <p:nvSpPr>
          <p:cNvPr id="73" name="Google Shape;73;p6"/>
          <p:cNvSpPr/>
          <p:nvPr>
            <p:ph idx="7" type="pic"/>
          </p:nvPr>
        </p:nvSpPr>
        <p:spPr>
          <a:xfrm>
            <a:off x="11802775" y="594400"/>
            <a:ext cx="6695700" cy="2340900"/>
          </a:xfrm>
          <a:prstGeom prst="roundRect">
            <a:avLst>
              <a:gd fmla="val 5390" name="adj"/>
            </a:avLst>
          </a:prstGeom>
          <a:noFill/>
          <a:ln>
            <a:noFill/>
          </a:ln>
        </p:spPr>
      </p:sp>
      <p:pic>
        <p:nvPicPr>
          <p:cNvPr id="74" name="Google Shape;74;p6"/>
          <p:cNvPicPr preferRelativeResize="0"/>
          <p:nvPr/>
        </p:nvPicPr>
        <p:blipFill rotWithShape="1">
          <a:blip r:embed="rId4">
            <a:alphaModFix/>
          </a:blip>
          <a:srcRect b="79" l="0" r="0" t="79"/>
          <a:stretch/>
        </p:blipFill>
        <p:spPr>
          <a:xfrm>
            <a:off x="14456838" y="9811645"/>
            <a:ext cx="644476" cy="643458"/>
          </a:xfrm>
          <a:prstGeom prst="rect">
            <a:avLst/>
          </a:prstGeom>
          <a:noFill/>
          <a:ln>
            <a:noFill/>
          </a:ln>
        </p:spPr>
      </p:pic>
      <p:sp>
        <p:nvSpPr>
          <p:cNvPr id="75" name="Google Shape;75;p6"/>
          <p:cNvSpPr txBox="1"/>
          <p:nvPr/>
        </p:nvSpPr>
        <p:spPr>
          <a:xfrm>
            <a:off x="14942027" y="9917825"/>
            <a:ext cx="24372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434343"/>
                </a:solidFill>
                <a:latin typeface="Barlow"/>
                <a:ea typeface="Barlow"/>
                <a:cs typeface="Barlow"/>
                <a:sym typeface="Barlow"/>
              </a:rPr>
              <a:t>Department of Health</a:t>
            </a:r>
            <a:endParaRPr b="1" sz="1600">
              <a:solidFill>
                <a:srgbClr val="434343"/>
              </a:solidFill>
              <a:latin typeface="Barlow"/>
              <a:ea typeface="Barlow"/>
              <a:cs typeface="Barlow"/>
              <a:sym typeface="Barlow"/>
            </a:endParaRPr>
          </a:p>
        </p:txBody>
      </p:sp>
      <p:sp>
        <p:nvSpPr>
          <p:cNvPr id="76" name="Google Shape;76;p6"/>
          <p:cNvSpPr txBox="1"/>
          <p:nvPr/>
        </p:nvSpPr>
        <p:spPr>
          <a:xfrm>
            <a:off x="15101327" y="10134725"/>
            <a:ext cx="2437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Barlow Medium"/>
                <a:ea typeface="Barlow Medium"/>
                <a:cs typeface="Barlow Medium"/>
                <a:sym typeface="Barlow Medium"/>
              </a:rPr>
              <a:t>/doh.gov.ph</a:t>
            </a:r>
            <a:endParaRPr>
              <a:solidFill>
                <a:srgbClr val="434343"/>
              </a:solidFill>
              <a:latin typeface="Barlow Medium"/>
              <a:ea typeface="Barlow Medium"/>
              <a:cs typeface="Barlow Medium"/>
              <a:sym typeface="Barlow Medium"/>
            </a:endParaRPr>
          </a:p>
        </p:txBody>
      </p:sp>
      <p:sp>
        <p:nvSpPr>
          <p:cNvPr id="77" name="Google Shape;77;p6"/>
          <p:cNvSpPr txBox="1"/>
          <p:nvPr/>
        </p:nvSpPr>
        <p:spPr>
          <a:xfrm>
            <a:off x="14865825" y="9765425"/>
            <a:ext cx="24372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Barlow Medium"/>
                <a:ea typeface="Barlow Medium"/>
                <a:cs typeface="Barlow Medium"/>
                <a:sym typeface="Barlow Medium"/>
              </a:rPr>
              <a:t>Republic of the Philippines</a:t>
            </a:r>
            <a:endParaRPr sz="1200">
              <a:solidFill>
                <a:srgbClr val="434343"/>
              </a:solidFill>
              <a:latin typeface="Barlow Medium"/>
              <a:ea typeface="Barlow Medium"/>
              <a:cs typeface="Barlow Medium"/>
              <a:sym typeface="Barlow Medium"/>
            </a:endParaRPr>
          </a:p>
        </p:txBody>
      </p:sp>
      <p:pic>
        <p:nvPicPr>
          <p:cNvPr id="78" name="Google Shape;78;p6"/>
          <p:cNvPicPr preferRelativeResize="0"/>
          <p:nvPr/>
        </p:nvPicPr>
        <p:blipFill rotWithShape="1">
          <a:blip r:embed="rId5">
            <a:alphaModFix/>
          </a:blip>
          <a:srcRect b="9206" l="41673" r="0" t="0"/>
          <a:stretch/>
        </p:blipFill>
        <p:spPr>
          <a:xfrm>
            <a:off x="1385375" y="9800349"/>
            <a:ext cx="353995" cy="644500"/>
          </a:xfrm>
          <a:prstGeom prst="rect">
            <a:avLst/>
          </a:prstGeom>
          <a:noFill/>
          <a:ln>
            <a:noFill/>
          </a:ln>
        </p:spPr>
      </p:pic>
      <p:pic>
        <p:nvPicPr>
          <p:cNvPr id="79" name="Google Shape;79;p6"/>
          <p:cNvPicPr preferRelativeResize="0"/>
          <p:nvPr/>
        </p:nvPicPr>
        <p:blipFill>
          <a:blip r:embed="rId6">
            <a:alphaModFix/>
          </a:blip>
          <a:stretch>
            <a:fillRect/>
          </a:stretch>
        </p:blipFill>
        <p:spPr>
          <a:xfrm>
            <a:off x="1780450" y="9917825"/>
            <a:ext cx="1174354" cy="52607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Photo Slide">
  <p:cSld name="ONE_COLUMN_TEXT">
    <p:bg>
      <p:bgPr>
        <a:blipFill>
          <a:blip r:embed="rId2">
            <a:alphaModFix/>
          </a:blip>
          <a:stretch>
            <a:fillRect/>
          </a:stretch>
        </a:blipFill>
      </p:bgPr>
    </p:bg>
    <p:spTree>
      <p:nvGrpSpPr>
        <p:cNvPr id="80" name="Shape 80"/>
        <p:cNvGrpSpPr/>
        <p:nvPr/>
      </p:nvGrpSpPr>
      <p:grpSpPr>
        <a:xfrm>
          <a:off x="0" y="0"/>
          <a:ext cx="0" cy="0"/>
          <a:chOff x="0" y="0"/>
          <a:chExt cx="0" cy="0"/>
        </a:xfrm>
      </p:grpSpPr>
      <p:sp>
        <p:nvSpPr>
          <p:cNvPr id="81" name="Google Shape;81;p7"/>
          <p:cNvSpPr/>
          <p:nvPr>
            <p:ph idx="2" type="pic"/>
          </p:nvPr>
        </p:nvSpPr>
        <p:spPr>
          <a:xfrm>
            <a:off x="12629800" y="-1349350"/>
            <a:ext cx="4697700" cy="6518100"/>
          </a:xfrm>
          <a:prstGeom prst="roundRect">
            <a:avLst>
              <a:gd fmla="val 4494" name="adj"/>
            </a:avLst>
          </a:prstGeom>
          <a:noFill/>
          <a:ln>
            <a:noFill/>
          </a:ln>
          <a:effectLst>
            <a:outerShdw blurRad="328613" rotWithShape="0" algn="bl" dir="5400000" dist="180975">
              <a:srgbClr val="000000">
                <a:alpha val="24000"/>
              </a:srgbClr>
            </a:outerShdw>
          </a:effectLst>
        </p:spPr>
      </p:sp>
      <p:sp>
        <p:nvSpPr>
          <p:cNvPr id="82" name="Google Shape;82;p7"/>
          <p:cNvSpPr/>
          <p:nvPr>
            <p:ph idx="3" type="pic"/>
          </p:nvPr>
        </p:nvSpPr>
        <p:spPr>
          <a:xfrm>
            <a:off x="8525475" y="2569275"/>
            <a:ext cx="4785000" cy="6518100"/>
          </a:xfrm>
          <a:prstGeom prst="roundRect">
            <a:avLst>
              <a:gd fmla="val 4494" name="adj"/>
            </a:avLst>
          </a:prstGeom>
          <a:noFill/>
          <a:ln>
            <a:noFill/>
          </a:ln>
          <a:effectLst>
            <a:outerShdw blurRad="328613" rotWithShape="0" algn="bl" dir="5400000" dist="180975">
              <a:srgbClr val="000000">
                <a:alpha val="24000"/>
              </a:srgbClr>
            </a:outerShdw>
          </a:effectLst>
        </p:spPr>
      </p:sp>
      <p:sp>
        <p:nvSpPr>
          <p:cNvPr id="83" name="Google Shape;83;p7"/>
          <p:cNvSpPr/>
          <p:nvPr>
            <p:ph idx="4" type="pic"/>
          </p:nvPr>
        </p:nvSpPr>
        <p:spPr>
          <a:xfrm>
            <a:off x="12626600" y="5617400"/>
            <a:ext cx="4990200" cy="6518100"/>
          </a:xfrm>
          <a:prstGeom prst="roundRect">
            <a:avLst>
              <a:gd fmla="val 4494" name="adj"/>
            </a:avLst>
          </a:prstGeom>
          <a:noFill/>
          <a:ln>
            <a:noFill/>
          </a:ln>
          <a:effectLst>
            <a:outerShdw blurRad="328613" rotWithShape="0" algn="bl" dir="5400000" dist="180975">
              <a:srgbClr val="000000">
                <a:alpha val="24000"/>
              </a:srgbClr>
            </a:outerShdw>
          </a:effectLst>
        </p:spPr>
      </p:sp>
      <p:sp>
        <p:nvSpPr>
          <p:cNvPr id="84" name="Google Shape;84;p7"/>
          <p:cNvSpPr txBox="1"/>
          <p:nvPr>
            <p:ph idx="12" type="sldNum"/>
          </p:nvPr>
        </p:nvSpPr>
        <p:spPr>
          <a:xfrm>
            <a:off x="17616799" y="9715025"/>
            <a:ext cx="881700" cy="819900"/>
          </a:xfrm>
          <a:prstGeom prst="rect">
            <a:avLst/>
          </a:prstGeom>
        </p:spPr>
        <p:txBody>
          <a:bodyPr anchorCtr="0" anchor="ctr" bIns="190475" lIns="190475" spcFirstLastPara="1" rIns="190475" wrap="square" tIns="190475">
            <a:normAutofit/>
          </a:bodyPr>
          <a:lstStyle>
            <a:lvl1pPr lvl="0" rtl="0">
              <a:buNone/>
              <a:defRPr>
                <a:solidFill>
                  <a:srgbClr val="434343"/>
                </a:solidFill>
                <a:latin typeface="Barlow"/>
                <a:ea typeface="Barlow"/>
                <a:cs typeface="Barlow"/>
                <a:sym typeface="Barlow"/>
              </a:defRPr>
            </a:lvl1pPr>
            <a:lvl2pPr lvl="1" rtl="0">
              <a:buNone/>
              <a:defRPr>
                <a:solidFill>
                  <a:srgbClr val="434343"/>
                </a:solidFill>
                <a:latin typeface="Barlow"/>
                <a:ea typeface="Barlow"/>
                <a:cs typeface="Barlow"/>
                <a:sym typeface="Barlow"/>
              </a:defRPr>
            </a:lvl2pPr>
            <a:lvl3pPr lvl="2" rtl="0">
              <a:buNone/>
              <a:defRPr>
                <a:solidFill>
                  <a:srgbClr val="434343"/>
                </a:solidFill>
                <a:latin typeface="Barlow"/>
                <a:ea typeface="Barlow"/>
                <a:cs typeface="Barlow"/>
                <a:sym typeface="Barlow"/>
              </a:defRPr>
            </a:lvl3pPr>
            <a:lvl4pPr lvl="3" rtl="0">
              <a:buNone/>
              <a:defRPr>
                <a:solidFill>
                  <a:srgbClr val="434343"/>
                </a:solidFill>
                <a:latin typeface="Barlow"/>
                <a:ea typeface="Barlow"/>
                <a:cs typeface="Barlow"/>
                <a:sym typeface="Barlow"/>
              </a:defRPr>
            </a:lvl4pPr>
            <a:lvl5pPr lvl="4" rtl="0">
              <a:buNone/>
              <a:defRPr>
                <a:solidFill>
                  <a:srgbClr val="434343"/>
                </a:solidFill>
                <a:latin typeface="Barlow"/>
                <a:ea typeface="Barlow"/>
                <a:cs typeface="Barlow"/>
                <a:sym typeface="Barlow"/>
              </a:defRPr>
            </a:lvl5pPr>
            <a:lvl6pPr lvl="5" rtl="0">
              <a:buNone/>
              <a:defRPr>
                <a:solidFill>
                  <a:srgbClr val="434343"/>
                </a:solidFill>
                <a:latin typeface="Barlow"/>
                <a:ea typeface="Barlow"/>
                <a:cs typeface="Barlow"/>
                <a:sym typeface="Barlow"/>
              </a:defRPr>
            </a:lvl6pPr>
            <a:lvl7pPr lvl="6" rtl="0">
              <a:buNone/>
              <a:defRPr>
                <a:solidFill>
                  <a:srgbClr val="434343"/>
                </a:solidFill>
                <a:latin typeface="Barlow"/>
                <a:ea typeface="Barlow"/>
                <a:cs typeface="Barlow"/>
                <a:sym typeface="Barlow"/>
              </a:defRPr>
            </a:lvl7pPr>
            <a:lvl8pPr lvl="7" rtl="0">
              <a:buNone/>
              <a:defRPr>
                <a:solidFill>
                  <a:srgbClr val="434343"/>
                </a:solidFill>
                <a:latin typeface="Barlow"/>
                <a:ea typeface="Barlow"/>
                <a:cs typeface="Barlow"/>
                <a:sym typeface="Barlow"/>
              </a:defRPr>
            </a:lvl8pPr>
            <a:lvl9pPr lvl="8" rtl="0">
              <a:buNone/>
              <a:defRPr>
                <a:solidFill>
                  <a:srgbClr val="434343"/>
                </a:solidFill>
                <a:latin typeface="Barlow"/>
                <a:ea typeface="Barlow"/>
                <a:cs typeface="Barlow"/>
                <a:sym typeface="Barlow"/>
              </a:defRPr>
            </a:lvl9pPr>
          </a:lstStyle>
          <a:p>
            <a:pPr indent="0" lvl="0" marL="0" rtl="0" algn="r">
              <a:spcBef>
                <a:spcPts val="0"/>
              </a:spcBef>
              <a:spcAft>
                <a:spcPts val="0"/>
              </a:spcAft>
              <a:buNone/>
            </a:pPr>
            <a:fld id="{00000000-1234-1234-1234-123412341234}" type="slidenum">
              <a:rPr lang="en"/>
              <a:t>‹#›</a:t>
            </a:fld>
            <a:endParaRPr/>
          </a:p>
        </p:txBody>
      </p:sp>
      <p:pic>
        <p:nvPicPr>
          <p:cNvPr id="85" name="Google Shape;85;p7"/>
          <p:cNvPicPr preferRelativeResize="0"/>
          <p:nvPr/>
        </p:nvPicPr>
        <p:blipFill>
          <a:blip r:embed="rId3">
            <a:alphaModFix/>
          </a:blip>
          <a:stretch>
            <a:fillRect/>
          </a:stretch>
        </p:blipFill>
        <p:spPr>
          <a:xfrm>
            <a:off x="658725" y="9799400"/>
            <a:ext cx="644475" cy="644500"/>
          </a:xfrm>
          <a:prstGeom prst="rect">
            <a:avLst/>
          </a:prstGeom>
          <a:noFill/>
          <a:ln>
            <a:noFill/>
          </a:ln>
        </p:spPr>
      </p:pic>
      <p:sp>
        <p:nvSpPr>
          <p:cNvPr id="86" name="Google Shape;86;p7"/>
          <p:cNvSpPr txBox="1"/>
          <p:nvPr>
            <p:ph type="title"/>
          </p:nvPr>
        </p:nvSpPr>
        <p:spPr>
          <a:xfrm>
            <a:off x="601550" y="1497875"/>
            <a:ext cx="8958300" cy="2277600"/>
          </a:xfrm>
          <a:prstGeom prst="rect">
            <a:avLst/>
          </a:prstGeom>
        </p:spPr>
        <p:txBody>
          <a:bodyPr anchorCtr="0" anchor="t" bIns="190475" lIns="190475" spcFirstLastPara="1" rIns="190475" wrap="square" tIns="190475">
            <a:normAutofit/>
          </a:bodyPr>
          <a:lstStyle>
            <a:lvl1pPr lvl="0" rtl="0">
              <a:lnSpc>
                <a:spcPct val="80000"/>
              </a:lnSpc>
              <a:spcBef>
                <a:spcPts val="0"/>
              </a:spcBef>
              <a:spcAft>
                <a:spcPts val="0"/>
              </a:spcAft>
              <a:buClr>
                <a:srgbClr val="434343"/>
              </a:buClr>
              <a:buSzPts val="10000"/>
              <a:buFont typeface="Barlow"/>
              <a:buNone/>
              <a:defRPr b="1" sz="10000">
                <a:solidFill>
                  <a:srgbClr val="434343"/>
                </a:solidFill>
                <a:latin typeface="Barlow"/>
                <a:ea typeface="Barlow"/>
                <a:cs typeface="Barlow"/>
                <a:sym typeface="Barlow"/>
              </a:defRPr>
            </a:lvl1pPr>
            <a:lvl2pPr lvl="1" rtl="0">
              <a:lnSpc>
                <a:spcPct val="90000"/>
              </a:lnSpc>
              <a:spcBef>
                <a:spcPts val="0"/>
              </a:spcBef>
              <a:spcAft>
                <a:spcPts val="0"/>
              </a:spcAft>
              <a:buSzPts val="5800"/>
              <a:buNone/>
              <a:defRPr/>
            </a:lvl2pPr>
            <a:lvl3pPr lvl="2" rtl="0">
              <a:lnSpc>
                <a:spcPct val="90000"/>
              </a:lnSpc>
              <a:spcBef>
                <a:spcPts val="0"/>
              </a:spcBef>
              <a:spcAft>
                <a:spcPts val="0"/>
              </a:spcAft>
              <a:buSzPts val="5800"/>
              <a:buNone/>
              <a:defRPr/>
            </a:lvl3pPr>
            <a:lvl4pPr lvl="3" rtl="0">
              <a:lnSpc>
                <a:spcPct val="90000"/>
              </a:lnSpc>
              <a:spcBef>
                <a:spcPts val="0"/>
              </a:spcBef>
              <a:spcAft>
                <a:spcPts val="0"/>
              </a:spcAft>
              <a:buSzPts val="5800"/>
              <a:buNone/>
              <a:defRPr/>
            </a:lvl4pPr>
            <a:lvl5pPr lvl="4" rtl="0">
              <a:lnSpc>
                <a:spcPct val="90000"/>
              </a:lnSpc>
              <a:spcBef>
                <a:spcPts val="0"/>
              </a:spcBef>
              <a:spcAft>
                <a:spcPts val="0"/>
              </a:spcAft>
              <a:buSzPts val="5800"/>
              <a:buNone/>
              <a:defRPr/>
            </a:lvl5pPr>
            <a:lvl6pPr lvl="5" rtl="0">
              <a:lnSpc>
                <a:spcPct val="90000"/>
              </a:lnSpc>
              <a:spcBef>
                <a:spcPts val="0"/>
              </a:spcBef>
              <a:spcAft>
                <a:spcPts val="0"/>
              </a:spcAft>
              <a:buSzPts val="5800"/>
              <a:buNone/>
              <a:defRPr/>
            </a:lvl6pPr>
            <a:lvl7pPr lvl="6" rtl="0">
              <a:lnSpc>
                <a:spcPct val="90000"/>
              </a:lnSpc>
              <a:spcBef>
                <a:spcPts val="0"/>
              </a:spcBef>
              <a:spcAft>
                <a:spcPts val="0"/>
              </a:spcAft>
              <a:buSzPts val="5800"/>
              <a:buNone/>
              <a:defRPr/>
            </a:lvl7pPr>
            <a:lvl8pPr lvl="7" rtl="0">
              <a:lnSpc>
                <a:spcPct val="90000"/>
              </a:lnSpc>
              <a:spcBef>
                <a:spcPts val="0"/>
              </a:spcBef>
              <a:spcAft>
                <a:spcPts val="0"/>
              </a:spcAft>
              <a:buSzPts val="5800"/>
              <a:buNone/>
              <a:defRPr/>
            </a:lvl8pPr>
            <a:lvl9pPr lvl="8" rtl="0">
              <a:lnSpc>
                <a:spcPct val="90000"/>
              </a:lnSpc>
              <a:spcBef>
                <a:spcPts val="0"/>
              </a:spcBef>
              <a:spcAft>
                <a:spcPts val="0"/>
              </a:spcAft>
              <a:buSzPts val="5800"/>
              <a:buNone/>
              <a:defRPr/>
            </a:lvl9pPr>
          </a:lstStyle>
          <a:p/>
        </p:txBody>
      </p:sp>
      <p:sp>
        <p:nvSpPr>
          <p:cNvPr id="87" name="Google Shape;87;p7"/>
          <p:cNvSpPr txBox="1"/>
          <p:nvPr>
            <p:ph idx="1" type="body"/>
          </p:nvPr>
        </p:nvSpPr>
        <p:spPr>
          <a:xfrm>
            <a:off x="665525" y="4396025"/>
            <a:ext cx="8111700" cy="4029600"/>
          </a:xfrm>
          <a:prstGeom prst="rect">
            <a:avLst/>
          </a:prstGeom>
        </p:spPr>
        <p:txBody>
          <a:bodyPr anchorCtr="0" anchor="t" bIns="190475" lIns="190475" spcFirstLastPara="1" rIns="190475" wrap="square" tIns="190475">
            <a:noAutofit/>
          </a:bodyPr>
          <a:lstStyle>
            <a:lvl1pPr indent="-431800" lvl="0" marL="457200" rtl="0">
              <a:lnSpc>
                <a:spcPct val="100000"/>
              </a:lnSpc>
              <a:spcBef>
                <a:spcPts val="0"/>
              </a:spcBef>
              <a:spcAft>
                <a:spcPts val="0"/>
              </a:spcAft>
              <a:buClr>
                <a:srgbClr val="434343"/>
              </a:buClr>
              <a:buSzPts val="3200"/>
              <a:buFont typeface="Barlow"/>
              <a:buChar char="●"/>
              <a:defRPr sz="3200">
                <a:solidFill>
                  <a:srgbClr val="434343"/>
                </a:solidFill>
                <a:latin typeface="Barlow"/>
                <a:ea typeface="Barlow"/>
                <a:cs typeface="Barlow"/>
                <a:sym typeface="Barlow"/>
              </a:defRPr>
            </a:lvl1pPr>
            <a:lvl2pPr indent="-381000" lvl="1" marL="9144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2pPr>
            <a:lvl3pPr indent="-381000" lvl="2" marL="13716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3pPr>
            <a:lvl4pPr indent="-381000" lvl="3" marL="18288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4pPr>
            <a:lvl5pPr indent="-381000" lvl="4" marL="22860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5pPr>
            <a:lvl6pPr indent="-381000" lvl="5" marL="27432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6pPr>
            <a:lvl7pPr indent="-381000" lvl="6" marL="32004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7pPr>
            <a:lvl8pPr indent="-381000" lvl="7" marL="36576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8pPr>
            <a:lvl9pPr indent="-381000" lvl="8" marL="4114800" rtl="0">
              <a:lnSpc>
                <a:spcPct val="100000"/>
              </a:lnSpc>
              <a:spcBef>
                <a:spcPts val="0"/>
              </a:spcBef>
              <a:spcAft>
                <a:spcPts val="0"/>
              </a:spcAft>
              <a:buClr>
                <a:srgbClr val="434343"/>
              </a:buClr>
              <a:buSzPts val="2400"/>
              <a:buFont typeface="Barlow"/>
              <a:buChar char="■"/>
              <a:defRPr sz="2400">
                <a:solidFill>
                  <a:srgbClr val="434343"/>
                </a:solidFill>
                <a:latin typeface="Barlow"/>
                <a:ea typeface="Barlow"/>
                <a:cs typeface="Barlow"/>
                <a:sym typeface="Barlow"/>
              </a:defRPr>
            </a:lvl9pPr>
          </a:lstStyle>
          <a:p/>
        </p:txBody>
      </p:sp>
      <p:pic>
        <p:nvPicPr>
          <p:cNvPr id="88" name="Google Shape;88;p7"/>
          <p:cNvPicPr preferRelativeResize="0"/>
          <p:nvPr/>
        </p:nvPicPr>
        <p:blipFill rotWithShape="1">
          <a:blip r:embed="rId4">
            <a:alphaModFix/>
          </a:blip>
          <a:srcRect b="79" l="0" r="0" t="79"/>
          <a:stretch/>
        </p:blipFill>
        <p:spPr>
          <a:xfrm>
            <a:off x="8665638" y="9811645"/>
            <a:ext cx="644476" cy="643458"/>
          </a:xfrm>
          <a:prstGeom prst="rect">
            <a:avLst/>
          </a:prstGeom>
          <a:noFill/>
          <a:ln>
            <a:noFill/>
          </a:ln>
        </p:spPr>
      </p:pic>
      <p:sp>
        <p:nvSpPr>
          <p:cNvPr id="89" name="Google Shape;89;p7"/>
          <p:cNvSpPr txBox="1"/>
          <p:nvPr/>
        </p:nvSpPr>
        <p:spPr>
          <a:xfrm>
            <a:off x="9150827" y="9917825"/>
            <a:ext cx="24372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434343"/>
                </a:solidFill>
                <a:latin typeface="Barlow"/>
                <a:ea typeface="Barlow"/>
                <a:cs typeface="Barlow"/>
                <a:sym typeface="Barlow"/>
              </a:rPr>
              <a:t>Department of Health</a:t>
            </a:r>
            <a:endParaRPr b="1" sz="1600">
              <a:solidFill>
                <a:srgbClr val="434343"/>
              </a:solidFill>
              <a:latin typeface="Barlow"/>
              <a:ea typeface="Barlow"/>
              <a:cs typeface="Barlow"/>
              <a:sym typeface="Barlow"/>
            </a:endParaRPr>
          </a:p>
        </p:txBody>
      </p:sp>
      <p:sp>
        <p:nvSpPr>
          <p:cNvPr id="90" name="Google Shape;90;p7"/>
          <p:cNvSpPr txBox="1"/>
          <p:nvPr/>
        </p:nvSpPr>
        <p:spPr>
          <a:xfrm>
            <a:off x="9310127" y="10134725"/>
            <a:ext cx="2437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Barlow Medium"/>
                <a:ea typeface="Barlow Medium"/>
                <a:cs typeface="Barlow Medium"/>
                <a:sym typeface="Barlow Medium"/>
              </a:rPr>
              <a:t>/doh.gov.ph</a:t>
            </a:r>
            <a:endParaRPr>
              <a:solidFill>
                <a:srgbClr val="434343"/>
              </a:solidFill>
              <a:latin typeface="Barlow Medium"/>
              <a:ea typeface="Barlow Medium"/>
              <a:cs typeface="Barlow Medium"/>
              <a:sym typeface="Barlow Medium"/>
            </a:endParaRPr>
          </a:p>
        </p:txBody>
      </p:sp>
      <p:sp>
        <p:nvSpPr>
          <p:cNvPr id="91" name="Google Shape;91;p7"/>
          <p:cNvSpPr txBox="1"/>
          <p:nvPr/>
        </p:nvSpPr>
        <p:spPr>
          <a:xfrm>
            <a:off x="9074625" y="9765425"/>
            <a:ext cx="24372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Barlow Medium"/>
                <a:ea typeface="Barlow Medium"/>
                <a:cs typeface="Barlow Medium"/>
                <a:sym typeface="Barlow Medium"/>
              </a:rPr>
              <a:t>Republic of the Philippines</a:t>
            </a:r>
            <a:endParaRPr sz="1200">
              <a:solidFill>
                <a:srgbClr val="434343"/>
              </a:solidFill>
              <a:latin typeface="Barlow Medium"/>
              <a:ea typeface="Barlow Medium"/>
              <a:cs typeface="Barlow Medium"/>
              <a:sym typeface="Barlow Medium"/>
            </a:endParaRPr>
          </a:p>
        </p:txBody>
      </p:sp>
      <p:pic>
        <p:nvPicPr>
          <p:cNvPr id="92" name="Google Shape;92;p7"/>
          <p:cNvPicPr preferRelativeResize="0"/>
          <p:nvPr/>
        </p:nvPicPr>
        <p:blipFill rotWithShape="1">
          <a:blip r:embed="rId5">
            <a:alphaModFix/>
          </a:blip>
          <a:srcRect b="9206" l="41673" r="0" t="0"/>
          <a:stretch/>
        </p:blipFill>
        <p:spPr>
          <a:xfrm>
            <a:off x="1385375" y="9800349"/>
            <a:ext cx="353995" cy="644500"/>
          </a:xfrm>
          <a:prstGeom prst="rect">
            <a:avLst/>
          </a:prstGeom>
          <a:noFill/>
          <a:ln>
            <a:noFill/>
          </a:ln>
        </p:spPr>
      </p:pic>
      <p:pic>
        <p:nvPicPr>
          <p:cNvPr id="93" name="Google Shape;93;p7"/>
          <p:cNvPicPr preferRelativeResize="0"/>
          <p:nvPr/>
        </p:nvPicPr>
        <p:blipFill>
          <a:blip r:embed="rId6">
            <a:alphaModFix/>
          </a:blip>
          <a:stretch>
            <a:fillRect/>
          </a:stretch>
        </p:blipFill>
        <p:spPr>
          <a:xfrm>
            <a:off x="1780450" y="9917825"/>
            <a:ext cx="1174354" cy="52607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type="blank">
  <p:cSld name="BLANK">
    <p:bg>
      <p:bgPr>
        <a:blipFill>
          <a:blip r:embed="rId2">
            <a:alphaModFix/>
          </a:blip>
          <a:stretch>
            <a:fillRect/>
          </a:stretch>
        </a:blipFill>
      </p:bgPr>
    </p:bg>
    <p:spTree>
      <p:nvGrpSpPr>
        <p:cNvPr id="94" name="Shape 94"/>
        <p:cNvGrpSpPr/>
        <p:nvPr/>
      </p:nvGrpSpPr>
      <p:grpSpPr>
        <a:xfrm>
          <a:off x="0" y="0"/>
          <a:ext cx="0" cy="0"/>
          <a:chOff x="0" y="0"/>
          <a:chExt cx="0" cy="0"/>
        </a:xfrm>
      </p:grpSpPr>
      <p:pic>
        <p:nvPicPr>
          <p:cNvPr id="95" name="Google Shape;95;p8"/>
          <p:cNvPicPr preferRelativeResize="0"/>
          <p:nvPr/>
        </p:nvPicPr>
        <p:blipFill>
          <a:blip r:embed="rId3">
            <a:alphaModFix/>
          </a:blip>
          <a:stretch>
            <a:fillRect/>
          </a:stretch>
        </p:blipFill>
        <p:spPr>
          <a:xfrm>
            <a:off x="7885977" y="2623078"/>
            <a:ext cx="2194176" cy="2194227"/>
          </a:xfrm>
          <a:prstGeom prst="rect">
            <a:avLst/>
          </a:prstGeom>
          <a:noFill/>
          <a:ln>
            <a:noFill/>
          </a:ln>
        </p:spPr>
      </p:pic>
      <p:sp>
        <p:nvSpPr>
          <p:cNvPr id="96" name="Google Shape;96;p8"/>
          <p:cNvSpPr txBox="1"/>
          <p:nvPr>
            <p:ph type="ctrTitle"/>
          </p:nvPr>
        </p:nvSpPr>
        <p:spPr>
          <a:xfrm>
            <a:off x="1189800" y="4699049"/>
            <a:ext cx="16670400" cy="1914000"/>
          </a:xfrm>
          <a:prstGeom prst="rect">
            <a:avLst/>
          </a:prstGeom>
        </p:spPr>
        <p:txBody>
          <a:bodyPr anchorCtr="0" anchor="b" bIns="190475" lIns="190475" spcFirstLastPara="1" rIns="190475" wrap="square" tIns="190475">
            <a:normAutofit/>
          </a:bodyPr>
          <a:lstStyle>
            <a:lvl1pPr lvl="0" rtl="0" algn="ctr">
              <a:lnSpc>
                <a:spcPct val="80000"/>
              </a:lnSpc>
              <a:spcBef>
                <a:spcPts val="0"/>
              </a:spcBef>
              <a:spcAft>
                <a:spcPts val="0"/>
              </a:spcAft>
              <a:buClr>
                <a:srgbClr val="434343"/>
              </a:buClr>
              <a:buSzPts val="9500"/>
              <a:buFont typeface="Barlow"/>
              <a:buNone/>
              <a:defRPr b="1" sz="9500">
                <a:solidFill>
                  <a:srgbClr val="434343"/>
                </a:solidFill>
                <a:latin typeface="Barlow"/>
                <a:ea typeface="Barlow"/>
                <a:cs typeface="Barlow"/>
                <a:sym typeface="Barlow"/>
              </a:defRPr>
            </a:lvl1pPr>
            <a:lvl2pPr lvl="1" rtl="0" algn="ctr">
              <a:spcBef>
                <a:spcPts val="0"/>
              </a:spcBef>
              <a:spcAft>
                <a:spcPts val="0"/>
              </a:spcAft>
              <a:buSzPts val="9500"/>
              <a:buNone/>
              <a:defRPr sz="9500"/>
            </a:lvl2pPr>
            <a:lvl3pPr lvl="2" rtl="0" algn="ctr">
              <a:spcBef>
                <a:spcPts val="0"/>
              </a:spcBef>
              <a:spcAft>
                <a:spcPts val="0"/>
              </a:spcAft>
              <a:buSzPts val="9500"/>
              <a:buNone/>
              <a:defRPr sz="9500"/>
            </a:lvl3pPr>
            <a:lvl4pPr lvl="3" rtl="0" algn="ctr">
              <a:spcBef>
                <a:spcPts val="0"/>
              </a:spcBef>
              <a:spcAft>
                <a:spcPts val="0"/>
              </a:spcAft>
              <a:buSzPts val="9500"/>
              <a:buNone/>
              <a:defRPr sz="9500"/>
            </a:lvl4pPr>
            <a:lvl5pPr lvl="4" rtl="0" algn="ctr">
              <a:spcBef>
                <a:spcPts val="0"/>
              </a:spcBef>
              <a:spcAft>
                <a:spcPts val="0"/>
              </a:spcAft>
              <a:buSzPts val="9500"/>
              <a:buNone/>
              <a:defRPr sz="9500"/>
            </a:lvl5pPr>
            <a:lvl6pPr lvl="5" rtl="0" algn="ctr">
              <a:spcBef>
                <a:spcPts val="0"/>
              </a:spcBef>
              <a:spcAft>
                <a:spcPts val="0"/>
              </a:spcAft>
              <a:buSzPts val="9500"/>
              <a:buNone/>
              <a:defRPr sz="9500"/>
            </a:lvl6pPr>
            <a:lvl7pPr lvl="6" rtl="0" algn="ctr">
              <a:spcBef>
                <a:spcPts val="0"/>
              </a:spcBef>
              <a:spcAft>
                <a:spcPts val="0"/>
              </a:spcAft>
              <a:buSzPts val="9500"/>
              <a:buNone/>
              <a:defRPr sz="9500"/>
            </a:lvl7pPr>
            <a:lvl8pPr lvl="7" rtl="0" algn="ctr">
              <a:spcBef>
                <a:spcPts val="0"/>
              </a:spcBef>
              <a:spcAft>
                <a:spcPts val="0"/>
              </a:spcAft>
              <a:buSzPts val="9500"/>
              <a:buNone/>
              <a:defRPr sz="9500"/>
            </a:lvl8pPr>
            <a:lvl9pPr lvl="8" rtl="0" algn="ctr">
              <a:spcBef>
                <a:spcPts val="0"/>
              </a:spcBef>
              <a:spcAft>
                <a:spcPts val="0"/>
              </a:spcAft>
              <a:buSzPts val="9500"/>
              <a:buNone/>
              <a:defRPr sz="9500"/>
            </a:lvl9pPr>
          </a:lstStyle>
          <a:p/>
        </p:txBody>
      </p:sp>
      <p:sp>
        <p:nvSpPr>
          <p:cNvPr id="97" name="Google Shape;97;p8"/>
          <p:cNvSpPr txBox="1"/>
          <p:nvPr/>
        </p:nvSpPr>
        <p:spPr>
          <a:xfrm>
            <a:off x="7933339" y="8786236"/>
            <a:ext cx="3163729" cy="477052"/>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solidFill>
                  <a:srgbClr val="434343"/>
                </a:solidFill>
                <a:latin typeface="Barlow"/>
                <a:ea typeface="Barlow"/>
                <a:cs typeface="Barlow"/>
                <a:sym typeface="Barlow"/>
              </a:rPr>
              <a:t>Department of Health</a:t>
            </a:r>
            <a:endParaRPr b="1" sz="1900">
              <a:solidFill>
                <a:srgbClr val="434343"/>
              </a:solidFill>
              <a:latin typeface="Barlow"/>
              <a:ea typeface="Barlow"/>
              <a:cs typeface="Barlow"/>
              <a:sym typeface="Barlow"/>
            </a:endParaRPr>
          </a:p>
        </p:txBody>
      </p:sp>
      <p:sp>
        <p:nvSpPr>
          <p:cNvPr id="98" name="Google Shape;98;p8"/>
          <p:cNvSpPr txBox="1"/>
          <p:nvPr/>
        </p:nvSpPr>
        <p:spPr>
          <a:xfrm>
            <a:off x="8289036" y="9080982"/>
            <a:ext cx="3163729" cy="446287"/>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rgbClr val="434343"/>
                </a:solidFill>
                <a:latin typeface="Barlow Medium"/>
                <a:ea typeface="Barlow Medium"/>
                <a:cs typeface="Barlow Medium"/>
                <a:sym typeface="Barlow Medium"/>
              </a:rPr>
              <a:t>/doh.gov.ph</a:t>
            </a:r>
            <a:endParaRPr sz="1700">
              <a:solidFill>
                <a:srgbClr val="434343"/>
              </a:solidFill>
              <a:latin typeface="Barlow Medium"/>
              <a:ea typeface="Barlow Medium"/>
              <a:cs typeface="Barlow Medium"/>
              <a:sym typeface="Barlow Medium"/>
            </a:endParaRPr>
          </a:p>
        </p:txBody>
      </p:sp>
      <p:sp>
        <p:nvSpPr>
          <p:cNvPr id="99" name="Google Shape;99;p8"/>
          <p:cNvSpPr txBox="1"/>
          <p:nvPr/>
        </p:nvSpPr>
        <p:spPr>
          <a:xfrm>
            <a:off x="7885972" y="8588406"/>
            <a:ext cx="3163729" cy="415522"/>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rgbClr val="434343"/>
                </a:solidFill>
                <a:latin typeface="Barlow Medium"/>
                <a:ea typeface="Barlow Medium"/>
                <a:cs typeface="Barlow Medium"/>
                <a:sym typeface="Barlow Medium"/>
              </a:rPr>
              <a:t>Republic of the Philippines</a:t>
            </a:r>
            <a:endParaRPr sz="1500">
              <a:solidFill>
                <a:srgbClr val="434343"/>
              </a:solidFill>
              <a:latin typeface="Barlow Medium"/>
              <a:ea typeface="Barlow Medium"/>
              <a:cs typeface="Barlow Medium"/>
              <a:sym typeface="Barlow Medium"/>
            </a:endParaRPr>
          </a:p>
        </p:txBody>
      </p:sp>
      <p:pic>
        <p:nvPicPr>
          <p:cNvPr id="100" name="Google Shape;100;p8"/>
          <p:cNvPicPr preferRelativeResize="0"/>
          <p:nvPr/>
        </p:nvPicPr>
        <p:blipFill rotWithShape="1">
          <a:blip r:embed="rId4">
            <a:alphaModFix/>
          </a:blip>
          <a:srcRect b="79" l="0" r="0" t="79"/>
          <a:stretch/>
        </p:blipFill>
        <p:spPr>
          <a:xfrm>
            <a:off x="7387616" y="8640204"/>
            <a:ext cx="836595" cy="83527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1">
    <p:spTree>
      <p:nvGrpSpPr>
        <p:cNvPr id="101" name="Shape 101"/>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upper logo)">
  <p:cSld name="TITLE_ONLY_1">
    <p:bg>
      <p:bgPr>
        <a:blipFill>
          <a:blip r:embed="rId2">
            <a:alphaModFix/>
          </a:blip>
          <a:stretch>
            <a:fillRect/>
          </a:stretch>
        </a:blipFill>
      </p:bgPr>
    </p:bg>
    <p:spTree>
      <p:nvGrpSpPr>
        <p:cNvPr id="102" name="Shape 102"/>
        <p:cNvGrpSpPr/>
        <p:nvPr/>
      </p:nvGrpSpPr>
      <p:grpSpPr>
        <a:xfrm>
          <a:off x="0" y="0"/>
          <a:ext cx="0" cy="0"/>
          <a:chOff x="0" y="0"/>
          <a:chExt cx="0" cy="0"/>
        </a:xfrm>
      </p:grpSpPr>
      <p:sp>
        <p:nvSpPr>
          <p:cNvPr id="103" name="Google Shape;103;p10"/>
          <p:cNvSpPr txBox="1"/>
          <p:nvPr>
            <p:ph type="title"/>
          </p:nvPr>
        </p:nvSpPr>
        <p:spPr>
          <a:xfrm>
            <a:off x="-3092" y="0"/>
            <a:ext cx="17751300" cy="1193100"/>
          </a:xfrm>
          <a:prstGeom prst="rect">
            <a:avLst/>
          </a:prstGeom>
        </p:spPr>
        <p:txBody>
          <a:bodyPr anchorCtr="0" anchor="t" bIns="190475" lIns="190475" spcFirstLastPara="1" rIns="190475" wrap="square" tIns="190475">
            <a:normAutofit/>
          </a:bodyPr>
          <a:lstStyle>
            <a:lvl1pPr lvl="0" rtl="0">
              <a:spcBef>
                <a:spcPts val="0"/>
              </a:spcBef>
              <a:spcAft>
                <a:spcPts val="0"/>
              </a:spcAft>
              <a:buClr>
                <a:srgbClr val="2E5D4D"/>
              </a:buClr>
              <a:buSzPts val="5200"/>
              <a:buFont typeface="Playfair Display"/>
              <a:buNone/>
              <a:defRPr b="1" sz="5200">
                <a:solidFill>
                  <a:srgbClr val="2E5D4D"/>
                </a:solidFill>
                <a:latin typeface="Playfair Display"/>
                <a:ea typeface="Playfair Display"/>
                <a:cs typeface="Playfair Display"/>
                <a:sym typeface="Playfair Display"/>
              </a:defRPr>
            </a:lvl1pPr>
            <a:lvl2pPr lvl="1" rtl="0">
              <a:spcBef>
                <a:spcPts val="0"/>
              </a:spcBef>
              <a:spcAft>
                <a:spcPts val="0"/>
              </a:spcAft>
              <a:buClr>
                <a:srgbClr val="2E5D4D"/>
              </a:buClr>
              <a:buSzPts val="5200"/>
              <a:buFont typeface="Playfair Display"/>
              <a:buNone/>
              <a:defRPr b="1" sz="5200">
                <a:solidFill>
                  <a:srgbClr val="2E5D4D"/>
                </a:solidFill>
                <a:latin typeface="Playfair Display"/>
                <a:ea typeface="Playfair Display"/>
                <a:cs typeface="Playfair Display"/>
                <a:sym typeface="Playfair Display"/>
              </a:defRPr>
            </a:lvl2pPr>
            <a:lvl3pPr lvl="2" rtl="0">
              <a:spcBef>
                <a:spcPts val="0"/>
              </a:spcBef>
              <a:spcAft>
                <a:spcPts val="0"/>
              </a:spcAft>
              <a:buClr>
                <a:srgbClr val="2E5D4D"/>
              </a:buClr>
              <a:buSzPts val="5200"/>
              <a:buFont typeface="Playfair Display"/>
              <a:buNone/>
              <a:defRPr b="1" sz="5200">
                <a:solidFill>
                  <a:srgbClr val="2E5D4D"/>
                </a:solidFill>
                <a:latin typeface="Playfair Display"/>
                <a:ea typeface="Playfair Display"/>
                <a:cs typeface="Playfair Display"/>
                <a:sym typeface="Playfair Display"/>
              </a:defRPr>
            </a:lvl3pPr>
            <a:lvl4pPr lvl="3" rtl="0">
              <a:spcBef>
                <a:spcPts val="0"/>
              </a:spcBef>
              <a:spcAft>
                <a:spcPts val="0"/>
              </a:spcAft>
              <a:buClr>
                <a:srgbClr val="2E5D4D"/>
              </a:buClr>
              <a:buSzPts val="5200"/>
              <a:buFont typeface="Playfair Display"/>
              <a:buNone/>
              <a:defRPr b="1" sz="5200">
                <a:solidFill>
                  <a:srgbClr val="2E5D4D"/>
                </a:solidFill>
                <a:latin typeface="Playfair Display"/>
                <a:ea typeface="Playfair Display"/>
                <a:cs typeface="Playfair Display"/>
                <a:sym typeface="Playfair Display"/>
              </a:defRPr>
            </a:lvl4pPr>
            <a:lvl5pPr lvl="4" rtl="0">
              <a:spcBef>
                <a:spcPts val="0"/>
              </a:spcBef>
              <a:spcAft>
                <a:spcPts val="0"/>
              </a:spcAft>
              <a:buClr>
                <a:srgbClr val="2E5D4D"/>
              </a:buClr>
              <a:buSzPts val="5200"/>
              <a:buFont typeface="Playfair Display"/>
              <a:buNone/>
              <a:defRPr b="1" sz="5200">
                <a:solidFill>
                  <a:srgbClr val="2E5D4D"/>
                </a:solidFill>
                <a:latin typeface="Playfair Display"/>
                <a:ea typeface="Playfair Display"/>
                <a:cs typeface="Playfair Display"/>
                <a:sym typeface="Playfair Display"/>
              </a:defRPr>
            </a:lvl5pPr>
            <a:lvl6pPr lvl="5" rtl="0">
              <a:spcBef>
                <a:spcPts val="0"/>
              </a:spcBef>
              <a:spcAft>
                <a:spcPts val="0"/>
              </a:spcAft>
              <a:buClr>
                <a:srgbClr val="2E5D4D"/>
              </a:buClr>
              <a:buSzPts val="5200"/>
              <a:buFont typeface="Playfair Display"/>
              <a:buNone/>
              <a:defRPr b="1" sz="5200">
                <a:solidFill>
                  <a:srgbClr val="2E5D4D"/>
                </a:solidFill>
                <a:latin typeface="Playfair Display"/>
                <a:ea typeface="Playfair Display"/>
                <a:cs typeface="Playfair Display"/>
                <a:sym typeface="Playfair Display"/>
              </a:defRPr>
            </a:lvl6pPr>
            <a:lvl7pPr lvl="6" rtl="0">
              <a:spcBef>
                <a:spcPts val="0"/>
              </a:spcBef>
              <a:spcAft>
                <a:spcPts val="0"/>
              </a:spcAft>
              <a:buClr>
                <a:srgbClr val="2E5D4D"/>
              </a:buClr>
              <a:buSzPts val="5200"/>
              <a:buFont typeface="Playfair Display"/>
              <a:buNone/>
              <a:defRPr b="1" sz="5200">
                <a:solidFill>
                  <a:srgbClr val="2E5D4D"/>
                </a:solidFill>
                <a:latin typeface="Playfair Display"/>
                <a:ea typeface="Playfair Display"/>
                <a:cs typeface="Playfair Display"/>
                <a:sym typeface="Playfair Display"/>
              </a:defRPr>
            </a:lvl7pPr>
            <a:lvl8pPr lvl="7" rtl="0">
              <a:spcBef>
                <a:spcPts val="0"/>
              </a:spcBef>
              <a:spcAft>
                <a:spcPts val="0"/>
              </a:spcAft>
              <a:buClr>
                <a:srgbClr val="2E5D4D"/>
              </a:buClr>
              <a:buSzPts val="5200"/>
              <a:buFont typeface="Playfair Display"/>
              <a:buNone/>
              <a:defRPr b="1" sz="5200">
                <a:solidFill>
                  <a:srgbClr val="2E5D4D"/>
                </a:solidFill>
                <a:latin typeface="Playfair Display"/>
                <a:ea typeface="Playfair Display"/>
                <a:cs typeface="Playfair Display"/>
                <a:sym typeface="Playfair Display"/>
              </a:defRPr>
            </a:lvl8pPr>
            <a:lvl9pPr lvl="8" rtl="0">
              <a:spcBef>
                <a:spcPts val="0"/>
              </a:spcBef>
              <a:spcAft>
                <a:spcPts val="0"/>
              </a:spcAft>
              <a:buClr>
                <a:srgbClr val="2E5D4D"/>
              </a:buClr>
              <a:buSzPts val="5200"/>
              <a:buFont typeface="Playfair Display"/>
              <a:buNone/>
              <a:defRPr b="1" sz="5200">
                <a:solidFill>
                  <a:srgbClr val="2E5D4D"/>
                </a:solidFill>
                <a:latin typeface="Playfair Display"/>
                <a:ea typeface="Playfair Display"/>
                <a:cs typeface="Playfair Display"/>
                <a:sym typeface="Playfair Display"/>
              </a:defRPr>
            </a:lvl9pPr>
          </a:lstStyle>
          <a:p/>
        </p:txBody>
      </p:sp>
      <p:sp>
        <p:nvSpPr>
          <p:cNvPr id="104" name="Google Shape;104;p10"/>
          <p:cNvSpPr txBox="1"/>
          <p:nvPr>
            <p:ph idx="12" type="sldNum"/>
          </p:nvPr>
        </p:nvSpPr>
        <p:spPr>
          <a:xfrm>
            <a:off x="17650954" y="9715035"/>
            <a:ext cx="1143000" cy="819900"/>
          </a:xfrm>
          <a:prstGeom prst="rect">
            <a:avLst/>
          </a:prstGeom>
        </p:spPr>
        <p:txBody>
          <a:bodyPr anchorCtr="0" anchor="ctr" bIns="190475" lIns="190475" spcFirstLastPara="1" rIns="190475" wrap="square" tIns="19047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05" name="Google Shape;105;p10"/>
          <p:cNvSpPr/>
          <p:nvPr/>
        </p:nvSpPr>
        <p:spPr>
          <a:xfrm>
            <a:off x="38906" y="954511"/>
            <a:ext cx="9398700" cy="99300"/>
          </a:xfrm>
          <a:prstGeom prst="rect">
            <a:avLst/>
          </a:prstGeom>
          <a:solidFill>
            <a:srgbClr val="2E5D4D"/>
          </a:solidFill>
          <a:ln cap="flat" cmpd="sng" w="9525">
            <a:solidFill>
              <a:schemeClr val="dk2"/>
            </a:solidFill>
            <a:prstDash val="solid"/>
            <a:round/>
            <a:headEnd len="sm" w="sm" type="none"/>
            <a:tailEnd len="sm" w="sm" type="none"/>
          </a:ln>
        </p:spPr>
        <p:txBody>
          <a:bodyPr anchorCtr="0" anchor="ctr" bIns="190475" lIns="190475" spcFirstLastPara="1" rIns="190475" wrap="square" tIns="19047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3.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0" Type="http://schemas.openxmlformats.org/officeDocument/2006/relationships/slideLayout" Target="../slideLayouts/slideLayout27.xml"/><Relationship Id="rId12" Type="http://schemas.openxmlformats.org/officeDocument/2006/relationships/theme" Target="../theme/theme1.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9.xml"/><Relationship Id="rId10" Type="http://schemas.openxmlformats.org/officeDocument/2006/relationships/slideLayout" Target="../slideLayouts/slideLayout38.xml"/><Relationship Id="rId13" Type="http://schemas.openxmlformats.org/officeDocument/2006/relationships/slideLayout" Target="../slideLayouts/slideLayout41.xml"/><Relationship Id="rId12" Type="http://schemas.openxmlformats.org/officeDocument/2006/relationships/slideLayout" Target="../slideLayouts/slideLayout40.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5" Type="http://schemas.openxmlformats.org/officeDocument/2006/relationships/slideLayout" Target="../slideLayouts/slideLayout43.xml"/><Relationship Id="rId14" Type="http://schemas.openxmlformats.org/officeDocument/2006/relationships/slideLayout" Target="../slideLayouts/slideLayout42.xml"/><Relationship Id="rId16" Type="http://schemas.openxmlformats.org/officeDocument/2006/relationships/theme" Target="../theme/theme4.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49375" y="927135"/>
            <a:ext cx="17751300" cy="1193100"/>
          </a:xfrm>
          <a:prstGeom prst="rect">
            <a:avLst/>
          </a:prstGeom>
          <a:noFill/>
          <a:ln>
            <a:noFill/>
          </a:ln>
        </p:spPr>
        <p:txBody>
          <a:bodyPr anchorCtr="0" anchor="t" bIns="190475" lIns="190475" spcFirstLastPara="1" rIns="190475" wrap="square" tIns="190475">
            <a:normAutofit/>
          </a:bodyPr>
          <a:lstStyle>
            <a:lvl1pPr lvl="0">
              <a:spcBef>
                <a:spcPts val="0"/>
              </a:spcBef>
              <a:spcAft>
                <a:spcPts val="0"/>
              </a:spcAft>
              <a:buClr>
                <a:schemeClr val="dk1"/>
              </a:buClr>
              <a:buSzPts val="5800"/>
              <a:buNone/>
              <a:defRPr sz="5800">
                <a:solidFill>
                  <a:schemeClr val="dk1"/>
                </a:solidFill>
              </a:defRPr>
            </a:lvl1pPr>
            <a:lvl2pPr lvl="1">
              <a:spcBef>
                <a:spcPts val="0"/>
              </a:spcBef>
              <a:spcAft>
                <a:spcPts val="0"/>
              </a:spcAft>
              <a:buClr>
                <a:schemeClr val="dk1"/>
              </a:buClr>
              <a:buSzPts val="5800"/>
              <a:buNone/>
              <a:defRPr sz="5800">
                <a:solidFill>
                  <a:schemeClr val="dk1"/>
                </a:solidFill>
              </a:defRPr>
            </a:lvl2pPr>
            <a:lvl3pPr lvl="2">
              <a:spcBef>
                <a:spcPts val="0"/>
              </a:spcBef>
              <a:spcAft>
                <a:spcPts val="0"/>
              </a:spcAft>
              <a:buClr>
                <a:schemeClr val="dk1"/>
              </a:buClr>
              <a:buSzPts val="5800"/>
              <a:buNone/>
              <a:defRPr sz="5800">
                <a:solidFill>
                  <a:schemeClr val="dk1"/>
                </a:solidFill>
              </a:defRPr>
            </a:lvl3pPr>
            <a:lvl4pPr lvl="3">
              <a:spcBef>
                <a:spcPts val="0"/>
              </a:spcBef>
              <a:spcAft>
                <a:spcPts val="0"/>
              </a:spcAft>
              <a:buClr>
                <a:schemeClr val="dk1"/>
              </a:buClr>
              <a:buSzPts val="5800"/>
              <a:buNone/>
              <a:defRPr sz="5800">
                <a:solidFill>
                  <a:schemeClr val="dk1"/>
                </a:solidFill>
              </a:defRPr>
            </a:lvl4pPr>
            <a:lvl5pPr lvl="4">
              <a:spcBef>
                <a:spcPts val="0"/>
              </a:spcBef>
              <a:spcAft>
                <a:spcPts val="0"/>
              </a:spcAft>
              <a:buClr>
                <a:schemeClr val="dk1"/>
              </a:buClr>
              <a:buSzPts val="5800"/>
              <a:buNone/>
              <a:defRPr sz="5800">
                <a:solidFill>
                  <a:schemeClr val="dk1"/>
                </a:solidFill>
              </a:defRPr>
            </a:lvl5pPr>
            <a:lvl6pPr lvl="5">
              <a:spcBef>
                <a:spcPts val="0"/>
              </a:spcBef>
              <a:spcAft>
                <a:spcPts val="0"/>
              </a:spcAft>
              <a:buClr>
                <a:schemeClr val="dk1"/>
              </a:buClr>
              <a:buSzPts val="5800"/>
              <a:buNone/>
              <a:defRPr sz="5800">
                <a:solidFill>
                  <a:schemeClr val="dk1"/>
                </a:solidFill>
              </a:defRPr>
            </a:lvl6pPr>
            <a:lvl7pPr lvl="6">
              <a:spcBef>
                <a:spcPts val="0"/>
              </a:spcBef>
              <a:spcAft>
                <a:spcPts val="0"/>
              </a:spcAft>
              <a:buClr>
                <a:schemeClr val="dk1"/>
              </a:buClr>
              <a:buSzPts val="5800"/>
              <a:buNone/>
              <a:defRPr sz="5800">
                <a:solidFill>
                  <a:schemeClr val="dk1"/>
                </a:solidFill>
              </a:defRPr>
            </a:lvl7pPr>
            <a:lvl8pPr lvl="7">
              <a:spcBef>
                <a:spcPts val="0"/>
              </a:spcBef>
              <a:spcAft>
                <a:spcPts val="0"/>
              </a:spcAft>
              <a:buClr>
                <a:schemeClr val="dk1"/>
              </a:buClr>
              <a:buSzPts val="5800"/>
              <a:buNone/>
              <a:defRPr sz="5800">
                <a:solidFill>
                  <a:schemeClr val="dk1"/>
                </a:solidFill>
              </a:defRPr>
            </a:lvl8pPr>
            <a:lvl9pPr lvl="8">
              <a:spcBef>
                <a:spcPts val="0"/>
              </a:spcBef>
              <a:spcAft>
                <a:spcPts val="0"/>
              </a:spcAft>
              <a:buClr>
                <a:schemeClr val="dk1"/>
              </a:buClr>
              <a:buSzPts val="5800"/>
              <a:buNone/>
              <a:defRPr sz="5800">
                <a:solidFill>
                  <a:schemeClr val="dk1"/>
                </a:solidFill>
              </a:defRPr>
            </a:lvl9pPr>
          </a:lstStyle>
          <a:p/>
        </p:txBody>
      </p:sp>
      <p:sp>
        <p:nvSpPr>
          <p:cNvPr id="7" name="Google Shape;7;p1"/>
          <p:cNvSpPr txBox="1"/>
          <p:nvPr>
            <p:ph idx="1" type="body"/>
          </p:nvPr>
        </p:nvSpPr>
        <p:spPr>
          <a:xfrm>
            <a:off x="649375" y="2400990"/>
            <a:ext cx="17751300" cy="7117500"/>
          </a:xfrm>
          <a:prstGeom prst="rect">
            <a:avLst/>
          </a:prstGeom>
          <a:noFill/>
          <a:ln>
            <a:noFill/>
          </a:ln>
        </p:spPr>
        <p:txBody>
          <a:bodyPr anchorCtr="0" anchor="t" bIns="190475" lIns="190475" spcFirstLastPara="1" rIns="190475" wrap="square" tIns="190475">
            <a:normAutofit/>
          </a:bodyPr>
          <a:lstStyle>
            <a:lvl1pPr indent="-463550" lvl="0" marL="457200">
              <a:lnSpc>
                <a:spcPct val="115000"/>
              </a:lnSpc>
              <a:spcBef>
                <a:spcPts val="0"/>
              </a:spcBef>
              <a:spcAft>
                <a:spcPts val="0"/>
              </a:spcAft>
              <a:buClr>
                <a:schemeClr val="dk2"/>
              </a:buClr>
              <a:buSzPts val="3700"/>
              <a:buChar char="●"/>
              <a:defRPr sz="3700">
                <a:solidFill>
                  <a:schemeClr val="dk2"/>
                </a:solidFill>
              </a:defRPr>
            </a:lvl1pPr>
            <a:lvl2pPr indent="-412750" lvl="1" marL="914400">
              <a:lnSpc>
                <a:spcPct val="115000"/>
              </a:lnSpc>
              <a:spcBef>
                <a:spcPts val="0"/>
              </a:spcBef>
              <a:spcAft>
                <a:spcPts val="0"/>
              </a:spcAft>
              <a:buClr>
                <a:schemeClr val="dk2"/>
              </a:buClr>
              <a:buSzPts val="2900"/>
              <a:buChar char="○"/>
              <a:defRPr sz="2900">
                <a:solidFill>
                  <a:schemeClr val="dk2"/>
                </a:solidFill>
              </a:defRPr>
            </a:lvl2pPr>
            <a:lvl3pPr indent="-412750" lvl="2" marL="1371600">
              <a:lnSpc>
                <a:spcPct val="115000"/>
              </a:lnSpc>
              <a:spcBef>
                <a:spcPts val="0"/>
              </a:spcBef>
              <a:spcAft>
                <a:spcPts val="0"/>
              </a:spcAft>
              <a:buClr>
                <a:schemeClr val="dk2"/>
              </a:buClr>
              <a:buSzPts val="2900"/>
              <a:buChar char="■"/>
              <a:defRPr sz="2900">
                <a:solidFill>
                  <a:schemeClr val="dk2"/>
                </a:solidFill>
              </a:defRPr>
            </a:lvl3pPr>
            <a:lvl4pPr indent="-412750" lvl="3" marL="1828800">
              <a:lnSpc>
                <a:spcPct val="115000"/>
              </a:lnSpc>
              <a:spcBef>
                <a:spcPts val="0"/>
              </a:spcBef>
              <a:spcAft>
                <a:spcPts val="0"/>
              </a:spcAft>
              <a:buClr>
                <a:schemeClr val="dk2"/>
              </a:buClr>
              <a:buSzPts val="2900"/>
              <a:buChar char="●"/>
              <a:defRPr sz="2900">
                <a:solidFill>
                  <a:schemeClr val="dk2"/>
                </a:solidFill>
              </a:defRPr>
            </a:lvl4pPr>
            <a:lvl5pPr indent="-412750" lvl="4" marL="2286000">
              <a:lnSpc>
                <a:spcPct val="115000"/>
              </a:lnSpc>
              <a:spcBef>
                <a:spcPts val="0"/>
              </a:spcBef>
              <a:spcAft>
                <a:spcPts val="0"/>
              </a:spcAft>
              <a:buClr>
                <a:schemeClr val="dk2"/>
              </a:buClr>
              <a:buSzPts val="2900"/>
              <a:buChar char="○"/>
              <a:defRPr sz="2900">
                <a:solidFill>
                  <a:schemeClr val="dk2"/>
                </a:solidFill>
              </a:defRPr>
            </a:lvl5pPr>
            <a:lvl6pPr indent="-412750" lvl="5" marL="2743200">
              <a:lnSpc>
                <a:spcPct val="115000"/>
              </a:lnSpc>
              <a:spcBef>
                <a:spcPts val="0"/>
              </a:spcBef>
              <a:spcAft>
                <a:spcPts val="0"/>
              </a:spcAft>
              <a:buClr>
                <a:schemeClr val="dk2"/>
              </a:buClr>
              <a:buSzPts val="2900"/>
              <a:buChar char="■"/>
              <a:defRPr sz="2900">
                <a:solidFill>
                  <a:schemeClr val="dk2"/>
                </a:solidFill>
              </a:defRPr>
            </a:lvl6pPr>
            <a:lvl7pPr indent="-412750" lvl="6" marL="3200400">
              <a:lnSpc>
                <a:spcPct val="115000"/>
              </a:lnSpc>
              <a:spcBef>
                <a:spcPts val="0"/>
              </a:spcBef>
              <a:spcAft>
                <a:spcPts val="0"/>
              </a:spcAft>
              <a:buClr>
                <a:schemeClr val="dk2"/>
              </a:buClr>
              <a:buSzPts val="2900"/>
              <a:buChar char="●"/>
              <a:defRPr sz="2900">
                <a:solidFill>
                  <a:schemeClr val="dk2"/>
                </a:solidFill>
              </a:defRPr>
            </a:lvl7pPr>
            <a:lvl8pPr indent="-412750" lvl="7" marL="3657600">
              <a:lnSpc>
                <a:spcPct val="115000"/>
              </a:lnSpc>
              <a:spcBef>
                <a:spcPts val="0"/>
              </a:spcBef>
              <a:spcAft>
                <a:spcPts val="0"/>
              </a:spcAft>
              <a:buClr>
                <a:schemeClr val="dk2"/>
              </a:buClr>
              <a:buSzPts val="2900"/>
              <a:buChar char="○"/>
              <a:defRPr sz="2900">
                <a:solidFill>
                  <a:schemeClr val="dk2"/>
                </a:solidFill>
              </a:defRPr>
            </a:lvl8pPr>
            <a:lvl9pPr indent="-412750" lvl="8" marL="4114800">
              <a:lnSpc>
                <a:spcPct val="115000"/>
              </a:lnSpc>
              <a:spcBef>
                <a:spcPts val="0"/>
              </a:spcBef>
              <a:spcAft>
                <a:spcPts val="0"/>
              </a:spcAft>
              <a:buClr>
                <a:schemeClr val="dk2"/>
              </a:buClr>
              <a:buSzPts val="2900"/>
              <a:buChar char="■"/>
              <a:defRPr sz="2900">
                <a:solidFill>
                  <a:schemeClr val="dk2"/>
                </a:solidFill>
              </a:defRPr>
            </a:lvl9pPr>
          </a:lstStyle>
          <a:p/>
        </p:txBody>
      </p:sp>
      <p:sp>
        <p:nvSpPr>
          <p:cNvPr id="8" name="Google Shape;8;p1"/>
          <p:cNvSpPr txBox="1"/>
          <p:nvPr>
            <p:ph idx="12" type="sldNum"/>
          </p:nvPr>
        </p:nvSpPr>
        <p:spPr>
          <a:xfrm>
            <a:off x="17650954" y="9715035"/>
            <a:ext cx="1143000" cy="819900"/>
          </a:xfrm>
          <a:prstGeom prst="rect">
            <a:avLst/>
          </a:prstGeom>
          <a:noFill/>
          <a:ln>
            <a:noFill/>
          </a:ln>
        </p:spPr>
        <p:txBody>
          <a:bodyPr anchorCtr="0" anchor="ctr" bIns="190475" lIns="190475" spcFirstLastPara="1" rIns="190475" wrap="square" tIns="190475">
            <a:normAutofit/>
          </a:bodyPr>
          <a:lstStyle>
            <a:lvl1pPr lvl="0" algn="r">
              <a:buNone/>
              <a:defRPr sz="2100">
                <a:solidFill>
                  <a:schemeClr val="dk2"/>
                </a:solidFill>
              </a:defRPr>
            </a:lvl1pPr>
            <a:lvl2pPr lvl="1" algn="r">
              <a:buNone/>
              <a:defRPr sz="2100">
                <a:solidFill>
                  <a:schemeClr val="dk2"/>
                </a:solidFill>
              </a:defRPr>
            </a:lvl2pPr>
            <a:lvl3pPr lvl="2" algn="r">
              <a:buNone/>
              <a:defRPr sz="2100">
                <a:solidFill>
                  <a:schemeClr val="dk2"/>
                </a:solidFill>
              </a:defRPr>
            </a:lvl3pPr>
            <a:lvl4pPr lvl="3" algn="r">
              <a:buNone/>
              <a:defRPr sz="2100">
                <a:solidFill>
                  <a:schemeClr val="dk2"/>
                </a:solidFill>
              </a:defRPr>
            </a:lvl4pPr>
            <a:lvl5pPr lvl="4" algn="r">
              <a:buNone/>
              <a:defRPr sz="2100">
                <a:solidFill>
                  <a:schemeClr val="dk2"/>
                </a:solidFill>
              </a:defRPr>
            </a:lvl5pPr>
            <a:lvl6pPr lvl="5" algn="r">
              <a:buNone/>
              <a:defRPr sz="2100">
                <a:solidFill>
                  <a:schemeClr val="dk2"/>
                </a:solidFill>
              </a:defRPr>
            </a:lvl6pPr>
            <a:lvl7pPr lvl="6" algn="r">
              <a:buNone/>
              <a:defRPr sz="2100">
                <a:solidFill>
                  <a:schemeClr val="dk2"/>
                </a:solidFill>
              </a:defRPr>
            </a:lvl7pPr>
            <a:lvl8pPr lvl="7" algn="r">
              <a:buNone/>
              <a:defRPr sz="2100">
                <a:solidFill>
                  <a:schemeClr val="dk2"/>
                </a:solidFill>
              </a:defRPr>
            </a:lvl8pPr>
            <a:lvl9pPr lvl="8" algn="r">
              <a:buNone/>
              <a:defRPr sz="21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36" name="Shape 136"/>
        <p:cNvGrpSpPr/>
        <p:nvPr/>
      </p:nvGrpSpPr>
      <p:grpSpPr>
        <a:xfrm>
          <a:off x="0" y="0"/>
          <a:ext cx="0" cy="0"/>
          <a:chOff x="0" y="0"/>
          <a:chExt cx="0" cy="0"/>
        </a:xfrm>
      </p:grpSpPr>
      <p:sp>
        <p:nvSpPr>
          <p:cNvPr id="137" name="Google Shape;137;p19"/>
          <p:cNvSpPr txBox="1"/>
          <p:nvPr>
            <p:ph type="title"/>
          </p:nvPr>
        </p:nvSpPr>
        <p:spPr>
          <a:xfrm>
            <a:off x="649375" y="927135"/>
            <a:ext cx="17751300" cy="1193100"/>
          </a:xfrm>
          <a:prstGeom prst="rect">
            <a:avLst/>
          </a:prstGeom>
          <a:noFill/>
          <a:ln>
            <a:noFill/>
          </a:ln>
        </p:spPr>
        <p:txBody>
          <a:bodyPr anchorCtr="0" anchor="t" bIns="190475" lIns="190475" spcFirstLastPara="1" rIns="190475" wrap="square" tIns="190475">
            <a:normAutofit/>
          </a:bodyPr>
          <a:lstStyle>
            <a:lvl1pPr lvl="0">
              <a:spcBef>
                <a:spcPts val="0"/>
              </a:spcBef>
              <a:spcAft>
                <a:spcPts val="0"/>
              </a:spcAft>
              <a:buClr>
                <a:schemeClr val="dk1"/>
              </a:buClr>
              <a:buSzPts val="5800"/>
              <a:buNone/>
              <a:defRPr sz="5800">
                <a:solidFill>
                  <a:schemeClr val="dk1"/>
                </a:solidFill>
              </a:defRPr>
            </a:lvl1pPr>
            <a:lvl2pPr lvl="1">
              <a:spcBef>
                <a:spcPts val="0"/>
              </a:spcBef>
              <a:spcAft>
                <a:spcPts val="0"/>
              </a:spcAft>
              <a:buClr>
                <a:schemeClr val="dk1"/>
              </a:buClr>
              <a:buSzPts val="5800"/>
              <a:buNone/>
              <a:defRPr sz="5800">
                <a:solidFill>
                  <a:schemeClr val="dk1"/>
                </a:solidFill>
              </a:defRPr>
            </a:lvl2pPr>
            <a:lvl3pPr lvl="2">
              <a:spcBef>
                <a:spcPts val="0"/>
              </a:spcBef>
              <a:spcAft>
                <a:spcPts val="0"/>
              </a:spcAft>
              <a:buClr>
                <a:schemeClr val="dk1"/>
              </a:buClr>
              <a:buSzPts val="5800"/>
              <a:buNone/>
              <a:defRPr sz="5800">
                <a:solidFill>
                  <a:schemeClr val="dk1"/>
                </a:solidFill>
              </a:defRPr>
            </a:lvl3pPr>
            <a:lvl4pPr lvl="3">
              <a:spcBef>
                <a:spcPts val="0"/>
              </a:spcBef>
              <a:spcAft>
                <a:spcPts val="0"/>
              </a:spcAft>
              <a:buClr>
                <a:schemeClr val="dk1"/>
              </a:buClr>
              <a:buSzPts val="5800"/>
              <a:buNone/>
              <a:defRPr sz="5800">
                <a:solidFill>
                  <a:schemeClr val="dk1"/>
                </a:solidFill>
              </a:defRPr>
            </a:lvl4pPr>
            <a:lvl5pPr lvl="4">
              <a:spcBef>
                <a:spcPts val="0"/>
              </a:spcBef>
              <a:spcAft>
                <a:spcPts val="0"/>
              </a:spcAft>
              <a:buClr>
                <a:schemeClr val="dk1"/>
              </a:buClr>
              <a:buSzPts val="5800"/>
              <a:buNone/>
              <a:defRPr sz="5800">
                <a:solidFill>
                  <a:schemeClr val="dk1"/>
                </a:solidFill>
              </a:defRPr>
            </a:lvl5pPr>
            <a:lvl6pPr lvl="5">
              <a:spcBef>
                <a:spcPts val="0"/>
              </a:spcBef>
              <a:spcAft>
                <a:spcPts val="0"/>
              </a:spcAft>
              <a:buClr>
                <a:schemeClr val="dk1"/>
              </a:buClr>
              <a:buSzPts val="5800"/>
              <a:buNone/>
              <a:defRPr sz="5800">
                <a:solidFill>
                  <a:schemeClr val="dk1"/>
                </a:solidFill>
              </a:defRPr>
            </a:lvl6pPr>
            <a:lvl7pPr lvl="6">
              <a:spcBef>
                <a:spcPts val="0"/>
              </a:spcBef>
              <a:spcAft>
                <a:spcPts val="0"/>
              </a:spcAft>
              <a:buClr>
                <a:schemeClr val="dk1"/>
              </a:buClr>
              <a:buSzPts val="5800"/>
              <a:buNone/>
              <a:defRPr sz="5800">
                <a:solidFill>
                  <a:schemeClr val="dk1"/>
                </a:solidFill>
              </a:defRPr>
            </a:lvl7pPr>
            <a:lvl8pPr lvl="7">
              <a:spcBef>
                <a:spcPts val="0"/>
              </a:spcBef>
              <a:spcAft>
                <a:spcPts val="0"/>
              </a:spcAft>
              <a:buClr>
                <a:schemeClr val="dk1"/>
              </a:buClr>
              <a:buSzPts val="5800"/>
              <a:buNone/>
              <a:defRPr sz="5800">
                <a:solidFill>
                  <a:schemeClr val="dk1"/>
                </a:solidFill>
              </a:defRPr>
            </a:lvl8pPr>
            <a:lvl9pPr lvl="8">
              <a:spcBef>
                <a:spcPts val="0"/>
              </a:spcBef>
              <a:spcAft>
                <a:spcPts val="0"/>
              </a:spcAft>
              <a:buClr>
                <a:schemeClr val="dk1"/>
              </a:buClr>
              <a:buSzPts val="5800"/>
              <a:buNone/>
              <a:defRPr sz="5800">
                <a:solidFill>
                  <a:schemeClr val="dk1"/>
                </a:solidFill>
              </a:defRPr>
            </a:lvl9pPr>
          </a:lstStyle>
          <a:p/>
        </p:txBody>
      </p:sp>
      <p:sp>
        <p:nvSpPr>
          <p:cNvPr id="138" name="Google Shape;138;p19"/>
          <p:cNvSpPr txBox="1"/>
          <p:nvPr>
            <p:ph idx="1" type="body"/>
          </p:nvPr>
        </p:nvSpPr>
        <p:spPr>
          <a:xfrm>
            <a:off x="649375" y="2400990"/>
            <a:ext cx="17751300" cy="7117500"/>
          </a:xfrm>
          <a:prstGeom prst="rect">
            <a:avLst/>
          </a:prstGeom>
          <a:noFill/>
          <a:ln>
            <a:noFill/>
          </a:ln>
        </p:spPr>
        <p:txBody>
          <a:bodyPr anchorCtr="0" anchor="t" bIns="190475" lIns="190475" spcFirstLastPara="1" rIns="190475" wrap="square" tIns="190475">
            <a:normAutofit/>
          </a:bodyPr>
          <a:lstStyle>
            <a:lvl1pPr indent="-463550" lvl="0" marL="457200">
              <a:lnSpc>
                <a:spcPct val="115000"/>
              </a:lnSpc>
              <a:spcBef>
                <a:spcPts val="0"/>
              </a:spcBef>
              <a:spcAft>
                <a:spcPts val="0"/>
              </a:spcAft>
              <a:buClr>
                <a:schemeClr val="dk2"/>
              </a:buClr>
              <a:buSzPts val="3700"/>
              <a:buChar char="●"/>
              <a:defRPr sz="3700">
                <a:solidFill>
                  <a:schemeClr val="dk2"/>
                </a:solidFill>
              </a:defRPr>
            </a:lvl1pPr>
            <a:lvl2pPr indent="-412750" lvl="1" marL="914400">
              <a:lnSpc>
                <a:spcPct val="115000"/>
              </a:lnSpc>
              <a:spcBef>
                <a:spcPts val="0"/>
              </a:spcBef>
              <a:spcAft>
                <a:spcPts val="0"/>
              </a:spcAft>
              <a:buClr>
                <a:schemeClr val="dk2"/>
              </a:buClr>
              <a:buSzPts val="2900"/>
              <a:buChar char="○"/>
              <a:defRPr sz="2900">
                <a:solidFill>
                  <a:schemeClr val="dk2"/>
                </a:solidFill>
              </a:defRPr>
            </a:lvl2pPr>
            <a:lvl3pPr indent="-412750" lvl="2" marL="1371600">
              <a:lnSpc>
                <a:spcPct val="115000"/>
              </a:lnSpc>
              <a:spcBef>
                <a:spcPts val="0"/>
              </a:spcBef>
              <a:spcAft>
                <a:spcPts val="0"/>
              </a:spcAft>
              <a:buClr>
                <a:schemeClr val="dk2"/>
              </a:buClr>
              <a:buSzPts val="2900"/>
              <a:buChar char="■"/>
              <a:defRPr sz="2900">
                <a:solidFill>
                  <a:schemeClr val="dk2"/>
                </a:solidFill>
              </a:defRPr>
            </a:lvl3pPr>
            <a:lvl4pPr indent="-412750" lvl="3" marL="1828800">
              <a:lnSpc>
                <a:spcPct val="115000"/>
              </a:lnSpc>
              <a:spcBef>
                <a:spcPts val="0"/>
              </a:spcBef>
              <a:spcAft>
                <a:spcPts val="0"/>
              </a:spcAft>
              <a:buClr>
                <a:schemeClr val="dk2"/>
              </a:buClr>
              <a:buSzPts val="2900"/>
              <a:buChar char="●"/>
              <a:defRPr sz="2900">
                <a:solidFill>
                  <a:schemeClr val="dk2"/>
                </a:solidFill>
              </a:defRPr>
            </a:lvl4pPr>
            <a:lvl5pPr indent="-412750" lvl="4" marL="2286000">
              <a:lnSpc>
                <a:spcPct val="115000"/>
              </a:lnSpc>
              <a:spcBef>
                <a:spcPts val="0"/>
              </a:spcBef>
              <a:spcAft>
                <a:spcPts val="0"/>
              </a:spcAft>
              <a:buClr>
                <a:schemeClr val="dk2"/>
              </a:buClr>
              <a:buSzPts val="2900"/>
              <a:buChar char="○"/>
              <a:defRPr sz="2900">
                <a:solidFill>
                  <a:schemeClr val="dk2"/>
                </a:solidFill>
              </a:defRPr>
            </a:lvl5pPr>
            <a:lvl6pPr indent="-412750" lvl="5" marL="2743200">
              <a:lnSpc>
                <a:spcPct val="115000"/>
              </a:lnSpc>
              <a:spcBef>
                <a:spcPts val="0"/>
              </a:spcBef>
              <a:spcAft>
                <a:spcPts val="0"/>
              </a:spcAft>
              <a:buClr>
                <a:schemeClr val="dk2"/>
              </a:buClr>
              <a:buSzPts val="2900"/>
              <a:buChar char="■"/>
              <a:defRPr sz="2900">
                <a:solidFill>
                  <a:schemeClr val="dk2"/>
                </a:solidFill>
              </a:defRPr>
            </a:lvl6pPr>
            <a:lvl7pPr indent="-412750" lvl="6" marL="3200400">
              <a:lnSpc>
                <a:spcPct val="115000"/>
              </a:lnSpc>
              <a:spcBef>
                <a:spcPts val="0"/>
              </a:spcBef>
              <a:spcAft>
                <a:spcPts val="0"/>
              </a:spcAft>
              <a:buClr>
                <a:schemeClr val="dk2"/>
              </a:buClr>
              <a:buSzPts val="2900"/>
              <a:buChar char="●"/>
              <a:defRPr sz="2900">
                <a:solidFill>
                  <a:schemeClr val="dk2"/>
                </a:solidFill>
              </a:defRPr>
            </a:lvl7pPr>
            <a:lvl8pPr indent="-412750" lvl="7" marL="3657600">
              <a:lnSpc>
                <a:spcPct val="115000"/>
              </a:lnSpc>
              <a:spcBef>
                <a:spcPts val="0"/>
              </a:spcBef>
              <a:spcAft>
                <a:spcPts val="0"/>
              </a:spcAft>
              <a:buClr>
                <a:schemeClr val="dk2"/>
              </a:buClr>
              <a:buSzPts val="2900"/>
              <a:buChar char="○"/>
              <a:defRPr sz="2900">
                <a:solidFill>
                  <a:schemeClr val="dk2"/>
                </a:solidFill>
              </a:defRPr>
            </a:lvl8pPr>
            <a:lvl9pPr indent="-412750" lvl="8" marL="4114800">
              <a:lnSpc>
                <a:spcPct val="115000"/>
              </a:lnSpc>
              <a:spcBef>
                <a:spcPts val="0"/>
              </a:spcBef>
              <a:spcAft>
                <a:spcPts val="0"/>
              </a:spcAft>
              <a:buClr>
                <a:schemeClr val="dk2"/>
              </a:buClr>
              <a:buSzPts val="2900"/>
              <a:buChar char="■"/>
              <a:defRPr sz="2900">
                <a:solidFill>
                  <a:schemeClr val="dk2"/>
                </a:solidFill>
              </a:defRPr>
            </a:lvl9pPr>
          </a:lstStyle>
          <a:p/>
        </p:txBody>
      </p:sp>
      <p:sp>
        <p:nvSpPr>
          <p:cNvPr id="139" name="Google Shape;139;p19"/>
          <p:cNvSpPr txBox="1"/>
          <p:nvPr>
            <p:ph idx="12" type="sldNum"/>
          </p:nvPr>
        </p:nvSpPr>
        <p:spPr>
          <a:xfrm>
            <a:off x="17650954" y="9715035"/>
            <a:ext cx="1143000" cy="819900"/>
          </a:xfrm>
          <a:prstGeom prst="rect">
            <a:avLst/>
          </a:prstGeom>
          <a:noFill/>
          <a:ln>
            <a:noFill/>
          </a:ln>
        </p:spPr>
        <p:txBody>
          <a:bodyPr anchorCtr="0" anchor="ctr" bIns="190475" lIns="190475" spcFirstLastPara="1" rIns="190475" wrap="square" tIns="190475">
            <a:normAutofit/>
          </a:bodyPr>
          <a:lstStyle>
            <a:lvl1pPr lvl="0" algn="r">
              <a:buNone/>
              <a:defRPr sz="2100">
                <a:solidFill>
                  <a:schemeClr val="dk2"/>
                </a:solidFill>
              </a:defRPr>
            </a:lvl1pPr>
            <a:lvl2pPr lvl="1" algn="r">
              <a:buNone/>
              <a:defRPr sz="2100">
                <a:solidFill>
                  <a:schemeClr val="dk2"/>
                </a:solidFill>
              </a:defRPr>
            </a:lvl2pPr>
            <a:lvl3pPr lvl="2" algn="r">
              <a:buNone/>
              <a:defRPr sz="2100">
                <a:solidFill>
                  <a:schemeClr val="dk2"/>
                </a:solidFill>
              </a:defRPr>
            </a:lvl3pPr>
            <a:lvl4pPr lvl="3" algn="r">
              <a:buNone/>
              <a:defRPr sz="2100">
                <a:solidFill>
                  <a:schemeClr val="dk2"/>
                </a:solidFill>
              </a:defRPr>
            </a:lvl4pPr>
            <a:lvl5pPr lvl="4" algn="r">
              <a:buNone/>
              <a:defRPr sz="2100">
                <a:solidFill>
                  <a:schemeClr val="dk2"/>
                </a:solidFill>
              </a:defRPr>
            </a:lvl5pPr>
            <a:lvl6pPr lvl="5" algn="r">
              <a:buNone/>
              <a:defRPr sz="2100">
                <a:solidFill>
                  <a:schemeClr val="dk2"/>
                </a:solidFill>
              </a:defRPr>
            </a:lvl6pPr>
            <a:lvl7pPr lvl="6" algn="r">
              <a:buNone/>
              <a:defRPr sz="2100">
                <a:solidFill>
                  <a:schemeClr val="dk2"/>
                </a:solidFill>
              </a:defRPr>
            </a:lvl7pPr>
            <a:lvl8pPr lvl="7" algn="r">
              <a:buNone/>
              <a:defRPr sz="2100">
                <a:solidFill>
                  <a:schemeClr val="dk2"/>
                </a:solidFill>
              </a:defRPr>
            </a:lvl8pPr>
            <a:lvl9pPr lvl="8" algn="r">
              <a:buNone/>
              <a:defRPr sz="21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43" name="Shape 243"/>
        <p:cNvGrpSpPr/>
        <p:nvPr/>
      </p:nvGrpSpPr>
      <p:grpSpPr>
        <a:xfrm>
          <a:off x="0" y="0"/>
          <a:ext cx="0" cy="0"/>
          <a:chOff x="0" y="0"/>
          <a:chExt cx="0" cy="0"/>
        </a:xfrm>
      </p:grpSpPr>
      <p:sp>
        <p:nvSpPr>
          <p:cNvPr id="244" name="Google Shape;244;p31"/>
          <p:cNvSpPr txBox="1"/>
          <p:nvPr>
            <p:ph type="title"/>
          </p:nvPr>
        </p:nvSpPr>
        <p:spPr>
          <a:xfrm>
            <a:off x="649375" y="927135"/>
            <a:ext cx="17751300" cy="1193100"/>
          </a:xfrm>
          <a:prstGeom prst="rect">
            <a:avLst/>
          </a:prstGeom>
          <a:noFill/>
          <a:ln>
            <a:noFill/>
          </a:ln>
        </p:spPr>
        <p:txBody>
          <a:bodyPr anchorCtr="0" anchor="t" bIns="190475" lIns="190475" spcFirstLastPara="1" rIns="190475" wrap="square" tIns="190475">
            <a:normAutofit/>
          </a:bodyPr>
          <a:lstStyle>
            <a:lvl1pPr lvl="0" rtl="0">
              <a:spcBef>
                <a:spcPts val="0"/>
              </a:spcBef>
              <a:spcAft>
                <a:spcPts val="0"/>
              </a:spcAft>
              <a:buClr>
                <a:schemeClr val="dk1"/>
              </a:buClr>
              <a:buSzPts val="5800"/>
              <a:buNone/>
              <a:defRPr sz="5800">
                <a:solidFill>
                  <a:schemeClr val="dk1"/>
                </a:solidFill>
              </a:defRPr>
            </a:lvl1pPr>
            <a:lvl2pPr lvl="1" rtl="0">
              <a:spcBef>
                <a:spcPts val="0"/>
              </a:spcBef>
              <a:spcAft>
                <a:spcPts val="0"/>
              </a:spcAft>
              <a:buClr>
                <a:schemeClr val="dk1"/>
              </a:buClr>
              <a:buSzPts val="5800"/>
              <a:buNone/>
              <a:defRPr sz="5800">
                <a:solidFill>
                  <a:schemeClr val="dk1"/>
                </a:solidFill>
              </a:defRPr>
            </a:lvl2pPr>
            <a:lvl3pPr lvl="2" rtl="0">
              <a:spcBef>
                <a:spcPts val="0"/>
              </a:spcBef>
              <a:spcAft>
                <a:spcPts val="0"/>
              </a:spcAft>
              <a:buClr>
                <a:schemeClr val="dk1"/>
              </a:buClr>
              <a:buSzPts val="5800"/>
              <a:buNone/>
              <a:defRPr sz="5800">
                <a:solidFill>
                  <a:schemeClr val="dk1"/>
                </a:solidFill>
              </a:defRPr>
            </a:lvl3pPr>
            <a:lvl4pPr lvl="3" rtl="0">
              <a:spcBef>
                <a:spcPts val="0"/>
              </a:spcBef>
              <a:spcAft>
                <a:spcPts val="0"/>
              </a:spcAft>
              <a:buClr>
                <a:schemeClr val="dk1"/>
              </a:buClr>
              <a:buSzPts val="5800"/>
              <a:buNone/>
              <a:defRPr sz="5800">
                <a:solidFill>
                  <a:schemeClr val="dk1"/>
                </a:solidFill>
              </a:defRPr>
            </a:lvl4pPr>
            <a:lvl5pPr lvl="4" rtl="0">
              <a:spcBef>
                <a:spcPts val="0"/>
              </a:spcBef>
              <a:spcAft>
                <a:spcPts val="0"/>
              </a:spcAft>
              <a:buClr>
                <a:schemeClr val="dk1"/>
              </a:buClr>
              <a:buSzPts val="5800"/>
              <a:buNone/>
              <a:defRPr sz="5800">
                <a:solidFill>
                  <a:schemeClr val="dk1"/>
                </a:solidFill>
              </a:defRPr>
            </a:lvl5pPr>
            <a:lvl6pPr lvl="5" rtl="0">
              <a:spcBef>
                <a:spcPts val="0"/>
              </a:spcBef>
              <a:spcAft>
                <a:spcPts val="0"/>
              </a:spcAft>
              <a:buClr>
                <a:schemeClr val="dk1"/>
              </a:buClr>
              <a:buSzPts val="5800"/>
              <a:buNone/>
              <a:defRPr sz="5800">
                <a:solidFill>
                  <a:schemeClr val="dk1"/>
                </a:solidFill>
              </a:defRPr>
            </a:lvl6pPr>
            <a:lvl7pPr lvl="6" rtl="0">
              <a:spcBef>
                <a:spcPts val="0"/>
              </a:spcBef>
              <a:spcAft>
                <a:spcPts val="0"/>
              </a:spcAft>
              <a:buClr>
                <a:schemeClr val="dk1"/>
              </a:buClr>
              <a:buSzPts val="5800"/>
              <a:buNone/>
              <a:defRPr sz="5800">
                <a:solidFill>
                  <a:schemeClr val="dk1"/>
                </a:solidFill>
              </a:defRPr>
            </a:lvl7pPr>
            <a:lvl8pPr lvl="7" rtl="0">
              <a:spcBef>
                <a:spcPts val="0"/>
              </a:spcBef>
              <a:spcAft>
                <a:spcPts val="0"/>
              </a:spcAft>
              <a:buClr>
                <a:schemeClr val="dk1"/>
              </a:buClr>
              <a:buSzPts val="5800"/>
              <a:buNone/>
              <a:defRPr sz="5800">
                <a:solidFill>
                  <a:schemeClr val="dk1"/>
                </a:solidFill>
              </a:defRPr>
            </a:lvl8pPr>
            <a:lvl9pPr lvl="8" rtl="0">
              <a:spcBef>
                <a:spcPts val="0"/>
              </a:spcBef>
              <a:spcAft>
                <a:spcPts val="0"/>
              </a:spcAft>
              <a:buClr>
                <a:schemeClr val="dk1"/>
              </a:buClr>
              <a:buSzPts val="5800"/>
              <a:buNone/>
              <a:defRPr sz="5800">
                <a:solidFill>
                  <a:schemeClr val="dk1"/>
                </a:solidFill>
              </a:defRPr>
            </a:lvl9pPr>
          </a:lstStyle>
          <a:p/>
        </p:txBody>
      </p:sp>
      <p:sp>
        <p:nvSpPr>
          <p:cNvPr id="245" name="Google Shape;245;p31"/>
          <p:cNvSpPr txBox="1"/>
          <p:nvPr>
            <p:ph idx="1" type="body"/>
          </p:nvPr>
        </p:nvSpPr>
        <p:spPr>
          <a:xfrm>
            <a:off x="649375" y="2400990"/>
            <a:ext cx="17751300" cy="7117500"/>
          </a:xfrm>
          <a:prstGeom prst="rect">
            <a:avLst/>
          </a:prstGeom>
          <a:noFill/>
          <a:ln>
            <a:noFill/>
          </a:ln>
        </p:spPr>
        <p:txBody>
          <a:bodyPr anchorCtr="0" anchor="t" bIns="190475" lIns="190475" spcFirstLastPara="1" rIns="190475" wrap="square" tIns="190475">
            <a:normAutofit/>
          </a:bodyPr>
          <a:lstStyle>
            <a:lvl1pPr indent="-463550" lvl="0" marL="457200" rtl="0">
              <a:lnSpc>
                <a:spcPct val="115000"/>
              </a:lnSpc>
              <a:spcBef>
                <a:spcPts val="0"/>
              </a:spcBef>
              <a:spcAft>
                <a:spcPts val="0"/>
              </a:spcAft>
              <a:buClr>
                <a:schemeClr val="dk2"/>
              </a:buClr>
              <a:buSzPts val="3700"/>
              <a:buChar char="●"/>
              <a:defRPr sz="3700">
                <a:solidFill>
                  <a:schemeClr val="dk2"/>
                </a:solidFill>
              </a:defRPr>
            </a:lvl1pPr>
            <a:lvl2pPr indent="-412750" lvl="1" marL="914400" rtl="0">
              <a:lnSpc>
                <a:spcPct val="115000"/>
              </a:lnSpc>
              <a:spcBef>
                <a:spcPts val="0"/>
              </a:spcBef>
              <a:spcAft>
                <a:spcPts val="0"/>
              </a:spcAft>
              <a:buClr>
                <a:schemeClr val="dk2"/>
              </a:buClr>
              <a:buSzPts val="2900"/>
              <a:buChar char="○"/>
              <a:defRPr sz="2900">
                <a:solidFill>
                  <a:schemeClr val="dk2"/>
                </a:solidFill>
              </a:defRPr>
            </a:lvl2pPr>
            <a:lvl3pPr indent="-412750" lvl="2" marL="1371600" rtl="0">
              <a:lnSpc>
                <a:spcPct val="115000"/>
              </a:lnSpc>
              <a:spcBef>
                <a:spcPts val="0"/>
              </a:spcBef>
              <a:spcAft>
                <a:spcPts val="0"/>
              </a:spcAft>
              <a:buClr>
                <a:schemeClr val="dk2"/>
              </a:buClr>
              <a:buSzPts val="2900"/>
              <a:buChar char="■"/>
              <a:defRPr sz="2900">
                <a:solidFill>
                  <a:schemeClr val="dk2"/>
                </a:solidFill>
              </a:defRPr>
            </a:lvl3pPr>
            <a:lvl4pPr indent="-412750" lvl="3" marL="1828800" rtl="0">
              <a:lnSpc>
                <a:spcPct val="115000"/>
              </a:lnSpc>
              <a:spcBef>
                <a:spcPts val="0"/>
              </a:spcBef>
              <a:spcAft>
                <a:spcPts val="0"/>
              </a:spcAft>
              <a:buClr>
                <a:schemeClr val="dk2"/>
              </a:buClr>
              <a:buSzPts val="2900"/>
              <a:buChar char="●"/>
              <a:defRPr sz="2900">
                <a:solidFill>
                  <a:schemeClr val="dk2"/>
                </a:solidFill>
              </a:defRPr>
            </a:lvl4pPr>
            <a:lvl5pPr indent="-412750" lvl="4" marL="2286000" rtl="0">
              <a:lnSpc>
                <a:spcPct val="115000"/>
              </a:lnSpc>
              <a:spcBef>
                <a:spcPts val="0"/>
              </a:spcBef>
              <a:spcAft>
                <a:spcPts val="0"/>
              </a:spcAft>
              <a:buClr>
                <a:schemeClr val="dk2"/>
              </a:buClr>
              <a:buSzPts val="2900"/>
              <a:buChar char="○"/>
              <a:defRPr sz="2900">
                <a:solidFill>
                  <a:schemeClr val="dk2"/>
                </a:solidFill>
              </a:defRPr>
            </a:lvl5pPr>
            <a:lvl6pPr indent="-412750" lvl="5" marL="2743200" rtl="0">
              <a:lnSpc>
                <a:spcPct val="115000"/>
              </a:lnSpc>
              <a:spcBef>
                <a:spcPts val="0"/>
              </a:spcBef>
              <a:spcAft>
                <a:spcPts val="0"/>
              </a:spcAft>
              <a:buClr>
                <a:schemeClr val="dk2"/>
              </a:buClr>
              <a:buSzPts val="2900"/>
              <a:buChar char="■"/>
              <a:defRPr sz="2900">
                <a:solidFill>
                  <a:schemeClr val="dk2"/>
                </a:solidFill>
              </a:defRPr>
            </a:lvl6pPr>
            <a:lvl7pPr indent="-412750" lvl="6" marL="3200400" rtl="0">
              <a:lnSpc>
                <a:spcPct val="115000"/>
              </a:lnSpc>
              <a:spcBef>
                <a:spcPts val="0"/>
              </a:spcBef>
              <a:spcAft>
                <a:spcPts val="0"/>
              </a:spcAft>
              <a:buClr>
                <a:schemeClr val="dk2"/>
              </a:buClr>
              <a:buSzPts val="2900"/>
              <a:buChar char="●"/>
              <a:defRPr sz="2900">
                <a:solidFill>
                  <a:schemeClr val="dk2"/>
                </a:solidFill>
              </a:defRPr>
            </a:lvl7pPr>
            <a:lvl8pPr indent="-412750" lvl="7" marL="3657600" rtl="0">
              <a:lnSpc>
                <a:spcPct val="115000"/>
              </a:lnSpc>
              <a:spcBef>
                <a:spcPts val="0"/>
              </a:spcBef>
              <a:spcAft>
                <a:spcPts val="0"/>
              </a:spcAft>
              <a:buClr>
                <a:schemeClr val="dk2"/>
              </a:buClr>
              <a:buSzPts val="2900"/>
              <a:buChar char="○"/>
              <a:defRPr sz="2900">
                <a:solidFill>
                  <a:schemeClr val="dk2"/>
                </a:solidFill>
              </a:defRPr>
            </a:lvl8pPr>
            <a:lvl9pPr indent="-412750" lvl="8" marL="4114800" rtl="0">
              <a:lnSpc>
                <a:spcPct val="115000"/>
              </a:lnSpc>
              <a:spcBef>
                <a:spcPts val="0"/>
              </a:spcBef>
              <a:spcAft>
                <a:spcPts val="0"/>
              </a:spcAft>
              <a:buClr>
                <a:schemeClr val="dk2"/>
              </a:buClr>
              <a:buSzPts val="2900"/>
              <a:buChar char="■"/>
              <a:defRPr sz="2900">
                <a:solidFill>
                  <a:schemeClr val="dk2"/>
                </a:solidFill>
              </a:defRPr>
            </a:lvl9pPr>
          </a:lstStyle>
          <a:p/>
        </p:txBody>
      </p:sp>
      <p:sp>
        <p:nvSpPr>
          <p:cNvPr id="246" name="Google Shape;246;p31"/>
          <p:cNvSpPr txBox="1"/>
          <p:nvPr>
            <p:ph idx="12" type="sldNum"/>
          </p:nvPr>
        </p:nvSpPr>
        <p:spPr>
          <a:xfrm>
            <a:off x="17650954" y="9715035"/>
            <a:ext cx="1143000" cy="819900"/>
          </a:xfrm>
          <a:prstGeom prst="rect">
            <a:avLst/>
          </a:prstGeom>
          <a:noFill/>
          <a:ln>
            <a:noFill/>
          </a:ln>
        </p:spPr>
        <p:txBody>
          <a:bodyPr anchorCtr="0" anchor="ctr" bIns="190475" lIns="190475" spcFirstLastPara="1" rIns="190475" wrap="square" tIns="190475">
            <a:normAutofit/>
          </a:bodyPr>
          <a:lstStyle>
            <a:lvl1pPr lvl="0" rtl="0" algn="r">
              <a:buNone/>
              <a:defRPr sz="2100">
                <a:solidFill>
                  <a:schemeClr val="dk2"/>
                </a:solidFill>
              </a:defRPr>
            </a:lvl1pPr>
            <a:lvl2pPr lvl="1" rtl="0" algn="r">
              <a:buNone/>
              <a:defRPr sz="2100">
                <a:solidFill>
                  <a:schemeClr val="dk2"/>
                </a:solidFill>
              </a:defRPr>
            </a:lvl2pPr>
            <a:lvl3pPr lvl="2" rtl="0" algn="r">
              <a:buNone/>
              <a:defRPr sz="2100">
                <a:solidFill>
                  <a:schemeClr val="dk2"/>
                </a:solidFill>
              </a:defRPr>
            </a:lvl3pPr>
            <a:lvl4pPr lvl="3" rtl="0" algn="r">
              <a:buNone/>
              <a:defRPr sz="2100">
                <a:solidFill>
                  <a:schemeClr val="dk2"/>
                </a:solidFill>
              </a:defRPr>
            </a:lvl4pPr>
            <a:lvl5pPr lvl="4" rtl="0" algn="r">
              <a:buNone/>
              <a:defRPr sz="2100">
                <a:solidFill>
                  <a:schemeClr val="dk2"/>
                </a:solidFill>
              </a:defRPr>
            </a:lvl5pPr>
            <a:lvl6pPr lvl="5" rtl="0" algn="r">
              <a:buNone/>
              <a:defRPr sz="2100">
                <a:solidFill>
                  <a:schemeClr val="dk2"/>
                </a:solidFill>
              </a:defRPr>
            </a:lvl6pPr>
            <a:lvl7pPr lvl="6" rtl="0" algn="r">
              <a:buNone/>
              <a:defRPr sz="2100">
                <a:solidFill>
                  <a:schemeClr val="dk2"/>
                </a:solidFill>
              </a:defRPr>
            </a:lvl7pPr>
            <a:lvl8pPr lvl="7" rtl="0" algn="r">
              <a:buNone/>
              <a:defRPr sz="2100">
                <a:solidFill>
                  <a:schemeClr val="dk2"/>
                </a:solidFill>
              </a:defRPr>
            </a:lvl8pPr>
            <a:lvl9pPr lvl="8" rtl="0" algn="r">
              <a:buNone/>
              <a:defRPr sz="21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6.png"/><Relationship Id="rId4" Type="http://schemas.openxmlformats.org/officeDocument/2006/relationships/image" Target="../media/image6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0.xml"/><Relationship Id="rId3" Type="http://schemas.openxmlformats.org/officeDocument/2006/relationships/hyperlink" Target="https://doh.gov.ph/dpcb/omnibus-health-guidelines" TargetMode="External"/><Relationship Id="rId4" Type="http://schemas.openxmlformats.org/officeDocument/2006/relationships/image" Target="../media/image8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80.png"/><Relationship Id="rId4" Type="http://schemas.openxmlformats.org/officeDocument/2006/relationships/image" Target="../media/image72.pn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hyperlink" Target="https://doh.gov.ph/dpcb/omnibus-health-guideline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84.png"/><Relationship Id="rId4" Type="http://schemas.openxmlformats.org/officeDocument/2006/relationships/hyperlink" Target="https://phex.ph/" TargetMode="External"/><Relationship Id="rId5" Type="http://schemas.openxmlformats.org/officeDocument/2006/relationships/image" Target="../media/image64.png"/><Relationship Id="rId6" Type="http://schemas.openxmlformats.org/officeDocument/2006/relationships/image" Target="../media/image6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86.png"/><Relationship Id="rId4" Type="http://schemas.openxmlformats.org/officeDocument/2006/relationships/image" Target="../media/image85.png"/><Relationship Id="rId5" Type="http://schemas.openxmlformats.org/officeDocument/2006/relationships/image" Target="../media/image78.png"/><Relationship Id="rId6" Type="http://schemas.openxmlformats.org/officeDocument/2006/relationships/image" Target="../media/image77.png"/><Relationship Id="rId7" Type="http://schemas.openxmlformats.org/officeDocument/2006/relationships/image" Target="../media/image90.png"/><Relationship Id="rId8" Type="http://schemas.openxmlformats.org/officeDocument/2006/relationships/image" Target="../media/image8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87.png"/><Relationship Id="rId4" Type="http://schemas.openxmlformats.org/officeDocument/2006/relationships/image" Target="../media/image64.png"/><Relationship Id="rId5" Type="http://schemas.openxmlformats.org/officeDocument/2006/relationships/image" Target="../media/image6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96.jpg"/><Relationship Id="rId4" Type="http://schemas.openxmlformats.org/officeDocument/2006/relationships/image" Target="../media/image64.png"/><Relationship Id="rId5" Type="http://schemas.openxmlformats.org/officeDocument/2006/relationships/image" Target="../media/image69.png"/></Relationships>
</file>

<file path=ppt/slides/_rels/slide16.xml.rels><?xml version="1.0" encoding="UTF-8" standalone="yes"?><Relationships xmlns="http://schemas.openxmlformats.org/package/2006/relationships"><Relationship Id="rId11" Type="http://schemas.openxmlformats.org/officeDocument/2006/relationships/image" Target="../media/image64.png"/><Relationship Id="rId10" Type="http://schemas.openxmlformats.org/officeDocument/2006/relationships/image" Target="../media/image103.png"/><Relationship Id="rId12" Type="http://schemas.openxmlformats.org/officeDocument/2006/relationships/image" Target="../media/image69.png"/><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100.png"/><Relationship Id="rId5" Type="http://schemas.openxmlformats.org/officeDocument/2006/relationships/image" Target="../media/image104.png"/><Relationship Id="rId6" Type="http://schemas.openxmlformats.org/officeDocument/2006/relationships/image" Target="../media/image99.png"/><Relationship Id="rId7" Type="http://schemas.openxmlformats.org/officeDocument/2006/relationships/image" Target="../media/image101.png"/><Relationship Id="rId8" Type="http://schemas.openxmlformats.org/officeDocument/2006/relationships/image" Target="../media/image102.png"/></Relationships>
</file>

<file path=ppt/slides/_rels/slide17.xml.rels><?xml version="1.0" encoding="UTF-8" standalone="yes"?><Relationships xmlns="http://schemas.openxmlformats.org/package/2006/relationships"><Relationship Id="rId10" Type="http://schemas.openxmlformats.org/officeDocument/2006/relationships/image" Target="../media/image69.png"/><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89.png"/><Relationship Id="rId4" Type="http://schemas.openxmlformats.org/officeDocument/2006/relationships/image" Target="../media/image91.png"/><Relationship Id="rId9" Type="http://schemas.openxmlformats.org/officeDocument/2006/relationships/image" Target="../media/image64.png"/><Relationship Id="rId5" Type="http://schemas.openxmlformats.org/officeDocument/2006/relationships/hyperlink" Target="http://www.doh.gov.ph/dpcb/doh-approved-cpg" TargetMode="External"/><Relationship Id="rId6" Type="http://schemas.openxmlformats.org/officeDocument/2006/relationships/hyperlink" Target="http://www.doh.gov.ph/dpcb/omnibus-health-guidelines" TargetMode="External"/><Relationship Id="rId7" Type="http://schemas.openxmlformats.org/officeDocument/2006/relationships/hyperlink" Target="http://www.doh.gov.ph/dpcb/omnibus-health-guidelines" TargetMode="External"/><Relationship Id="rId8" Type="http://schemas.openxmlformats.org/officeDocument/2006/relationships/hyperlink" Target="http://www.doh.gov.ph/interim-guidance"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8.xml"/><Relationship Id="rId3" Type="http://schemas.openxmlformats.org/officeDocument/2006/relationships/hyperlink" Target="https://bit.ly/CSMSurveyTool" TargetMode="External"/><Relationship Id="rId4" Type="http://schemas.openxmlformats.org/officeDocument/2006/relationships/image" Target="../media/image9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6.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bit.ly/utdtraining2024" TargetMode="External"/><Relationship Id="rId4" Type="http://schemas.openxmlformats.org/officeDocument/2006/relationships/image" Target="../media/image92.jpg"/><Relationship Id="rId5" Type="http://schemas.openxmlformats.org/officeDocument/2006/relationships/image" Target="../media/image64.png"/><Relationship Id="rId6" Type="http://schemas.openxmlformats.org/officeDocument/2006/relationships/image" Target="../media/image6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6.png"/><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6.pn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93.jpg"/><Relationship Id="rId4" Type="http://schemas.openxmlformats.org/officeDocument/2006/relationships/image" Target="../media/image94.png"/><Relationship Id="rId5" Type="http://schemas.openxmlformats.org/officeDocument/2006/relationships/hyperlink" Target="mailto:egmd@doh.gov.ph" TargetMode="External"/><Relationship Id="rId6" Type="http://schemas.openxmlformats.org/officeDocument/2006/relationships/hyperlink" Target="mailto:uptodate@doh.gov.ph"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 Id="rId3" Type="http://schemas.openxmlformats.org/officeDocument/2006/relationships/hyperlink" Target="https://bit.ly/CSMSurveyTool" TargetMode="External"/><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4.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6.png"/><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6.png"/><Relationship Id="rId4" Type="http://schemas.openxmlformats.org/officeDocument/2006/relationships/image" Target="../media/image6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4.png"/><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8.xml"/><Relationship Id="rId3" Type="http://schemas.openxmlformats.org/officeDocument/2006/relationships/hyperlink" Target="https://doh.gov.ph/dpcb/doh-approved-cpg" TargetMode="External"/><Relationship Id="rId4" Type="http://schemas.openxmlformats.org/officeDocument/2006/relationships/image" Target="../media/image70.png"/><Relationship Id="rId5" Type="http://schemas.openxmlformats.org/officeDocument/2006/relationships/image" Target="../media/image69.png"/></Relationships>
</file>

<file path=ppt/slides/_rels/slide9.xml.rels><?xml version="1.0" encoding="UTF-8" standalone="yes"?><Relationships xmlns="http://schemas.openxmlformats.org/package/2006/relationships"><Relationship Id="rId11" Type="http://schemas.openxmlformats.org/officeDocument/2006/relationships/image" Target="../media/image69.png"/><Relationship Id="rId10" Type="http://schemas.openxmlformats.org/officeDocument/2006/relationships/image" Target="../media/image74.png"/><Relationship Id="rId1" Type="http://schemas.openxmlformats.org/officeDocument/2006/relationships/slideLayout" Target="../slideLayouts/slideLayout31.xml"/><Relationship Id="rId2" Type="http://schemas.openxmlformats.org/officeDocument/2006/relationships/notesSlide" Target="../notesSlides/notesSlide9.xml"/><Relationship Id="rId3" Type="http://schemas.openxmlformats.org/officeDocument/2006/relationships/image" Target="../media/image68.png"/><Relationship Id="rId4" Type="http://schemas.openxmlformats.org/officeDocument/2006/relationships/hyperlink" Target="https://doh.gov.ph/dpcb/interim-guidance" TargetMode="External"/><Relationship Id="rId9" Type="http://schemas.openxmlformats.org/officeDocument/2006/relationships/image" Target="../media/image73.png"/><Relationship Id="rId5" Type="http://schemas.openxmlformats.org/officeDocument/2006/relationships/image" Target="../media/image71.png"/><Relationship Id="rId6" Type="http://schemas.openxmlformats.org/officeDocument/2006/relationships/image" Target="../media/image76.png"/><Relationship Id="rId7" Type="http://schemas.openxmlformats.org/officeDocument/2006/relationships/image" Target="../media/image79.png"/><Relationship Id="rId8"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id="362" name="Google Shape;362;p47"/>
          <p:cNvPicPr preferRelativeResize="0"/>
          <p:nvPr/>
        </p:nvPicPr>
        <p:blipFill>
          <a:blip r:embed="rId3">
            <a:alphaModFix/>
          </a:blip>
          <a:stretch>
            <a:fillRect/>
          </a:stretch>
        </p:blipFill>
        <p:spPr>
          <a:xfrm>
            <a:off x="4726225" y="2998050"/>
            <a:ext cx="883800" cy="1609779"/>
          </a:xfrm>
          <a:prstGeom prst="rect">
            <a:avLst/>
          </a:prstGeom>
          <a:noFill/>
          <a:ln>
            <a:noFill/>
          </a:ln>
        </p:spPr>
      </p:pic>
      <p:sp>
        <p:nvSpPr>
          <p:cNvPr id="363" name="Google Shape;363;p47"/>
          <p:cNvSpPr txBox="1"/>
          <p:nvPr>
            <p:ph idx="1" type="subTitle"/>
          </p:nvPr>
        </p:nvSpPr>
        <p:spPr>
          <a:xfrm>
            <a:off x="3085050" y="7374875"/>
            <a:ext cx="9998400" cy="819900"/>
          </a:xfrm>
          <a:prstGeom prst="rect">
            <a:avLst/>
          </a:prstGeom>
        </p:spPr>
        <p:txBody>
          <a:bodyPr anchorCtr="0" anchor="ctr" bIns="190475" lIns="190475" spcFirstLastPara="1" rIns="190475" wrap="square" tIns="190475">
            <a:noAutofit/>
          </a:bodyPr>
          <a:lstStyle/>
          <a:p>
            <a:pPr indent="0" lvl="0" marL="0" rtl="0" algn="l">
              <a:spcBef>
                <a:spcPts val="0"/>
              </a:spcBef>
              <a:spcAft>
                <a:spcPts val="0"/>
              </a:spcAft>
              <a:buNone/>
            </a:pPr>
            <a:r>
              <a:rPr lang="en" sz="3200"/>
              <a:t>21 March 2024</a:t>
            </a:r>
            <a:endParaRPr sz="3200"/>
          </a:p>
        </p:txBody>
      </p:sp>
      <p:sp>
        <p:nvSpPr>
          <p:cNvPr id="364" name="Google Shape;364;p47"/>
          <p:cNvSpPr txBox="1"/>
          <p:nvPr>
            <p:ph idx="2" type="subTitle"/>
          </p:nvPr>
        </p:nvSpPr>
        <p:spPr>
          <a:xfrm>
            <a:off x="3085050" y="7839025"/>
            <a:ext cx="12414600" cy="1348200"/>
          </a:xfrm>
          <a:prstGeom prst="rect">
            <a:avLst/>
          </a:prstGeom>
        </p:spPr>
        <p:txBody>
          <a:bodyPr anchorCtr="0" anchor="ctr" bIns="190475" lIns="190475" spcFirstLastPara="1" rIns="190475" wrap="square" tIns="190475">
            <a:normAutofit/>
          </a:bodyPr>
          <a:lstStyle/>
          <a:p>
            <a:pPr indent="0" lvl="0" marL="0" rtl="0" algn="l">
              <a:lnSpc>
                <a:spcPct val="100000"/>
              </a:lnSpc>
              <a:spcBef>
                <a:spcPts val="0"/>
              </a:spcBef>
              <a:spcAft>
                <a:spcPts val="0"/>
              </a:spcAft>
              <a:buNone/>
            </a:pPr>
            <a:r>
              <a:rPr lang="en" sz="2350"/>
              <a:t>Evidence Generation and Management Division</a:t>
            </a:r>
            <a:endParaRPr sz="2350"/>
          </a:p>
          <a:p>
            <a:pPr indent="0" lvl="0" marL="0" rtl="0" algn="l">
              <a:lnSpc>
                <a:spcPct val="100000"/>
              </a:lnSpc>
              <a:spcBef>
                <a:spcPts val="0"/>
              </a:spcBef>
              <a:spcAft>
                <a:spcPts val="0"/>
              </a:spcAft>
              <a:buNone/>
            </a:pPr>
            <a:r>
              <a:rPr lang="en" sz="2350"/>
              <a:t>Disease Prevention and Control Bureau</a:t>
            </a:r>
            <a:endParaRPr sz="2350"/>
          </a:p>
        </p:txBody>
      </p:sp>
      <p:sp>
        <p:nvSpPr>
          <p:cNvPr id="365" name="Google Shape;365;p47"/>
          <p:cNvSpPr txBox="1"/>
          <p:nvPr>
            <p:ph type="ctrTitle"/>
          </p:nvPr>
        </p:nvSpPr>
        <p:spPr>
          <a:xfrm>
            <a:off x="3007625" y="5350700"/>
            <a:ext cx="15773100" cy="1914000"/>
          </a:xfrm>
          <a:prstGeom prst="rect">
            <a:avLst/>
          </a:prstGeom>
        </p:spPr>
        <p:txBody>
          <a:bodyPr anchorCtr="0" anchor="ctr" bIns="190475" lIns="190475" spcFirstLastPara="1" rIns="190475" wrap="square" tIns="190475">
            <a:noAutofit/>
          </a:bodyPr>
          <a:lstStyle/>
          <a:p>
            <a:pPr indent="0" lvl="0" marL="0" rtl="0" algn="l">
              <a:spcBef>
                <a:spcPts val="0"/>
              </a:spcBef>
              <a:spcAft>
                <a:spcPts val="0"/>
              </a:spcAft>
              <a:buClr>
                <a:schemeClr val="dk1"/>
              </a:buClr>
              <a:buSzPts val="1100"/>
              <a:buFont typeface="Arial"/>
              <a:buNone/>
            </a:pPr>
            <a:r>
              <a:rPr lang="en" sz="5250"/>
              <a:t>Refresher Training on the DOH Roll out of UpToDate® </a:t>
            </a:r>
            <a:endParaRPr sz="5250"/>
          </a:p>
          <a:p>
            <a:pPr indent="0" lvl="0" marL="0" rtl="0" algn="l">
              <a:spcBef>
                <a:spcPts val="0"/>
              </a:spcBef>
              <a:spcAft>
                <a:spcPts val="0"/>
              </a:spcAft>
              <a:buSzPts val="1100"/>
              <a:buNone/>
            </a:pPr>
            <a:r>
              <a:rPr lang="en" sz="5250"/>
              <a:t>for Government Healthcare Workers</a:t>
            </a:r>
            <a:endParaRPr sz="5250"/>
          </a:p>
        </p:txBody>
      </p:sp>
      <p:pic>
        <p:nvPicPr>
          <p:cNvPr id="366" name="Google Shape;366;p47"/>
          <p:cNvPicPr preferRelativeResize="0"/>
          <p:nvPr/>
        </p:nvPicPr>
        <p:blipFill rotWithShape="1">
          <a:blip r:embed="rId4">
            <a:alphaModFix/>
          </a:blip>
          <a:srcRect b="0" l="17389" r="18912" t="0"/>
          <a:stretch/>
        </p:blipFill>
        <p:spPr>
          <a:xfrm>
            <a:off x="4573825" y="2959750"/>
            <a:ext cx="1530555" cy="15339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56"/>
          <p:cNvSpPr/>
          <p:nvPr/>
        </p:nvSpPr>
        <p:spPr>
          <a:xfrm>
            <a:off x="8701850" y="2686075"/>
            <a:ext cx="10091400" cy="1011900"/>
          </a:xfrm>
          <a:prstGeom prst="roundRect">
            <a:avLst>
              <a:gd fmla="val 16667" name="adj"/>
            </a:avLst>
          </a:prstGeom>
          <a:solidFill>
            <a:srgbClr val="F8E59A"/>
          </a:solidFill>
          <a:ln>
            <a:noFill/>
          </a:ln>
        </p:spPr>
        <p:txBody>
          <a:bodyPr anchorCtr="0" anchor="ctr" bIns="190475" lIns="190475" spcFirstLastPara="1" rIns="190475" wrap="square" tIns="190475">
            <a:noAutofit/>
          </a:bodyPr>
          <a:lstStyle/>
          <a:p>
            <a:pPr indent="0" lvl="0" marL="0" rtl="0" algn="ctr">
              <a:spcBef>
                <a:spcPts val="0"/>
              </a:spcBef>
              <a:spcAft>
                <a:spcPts val="0"/>
              </a:spcAft>
              <a:buNone/>
            </a:pPr>
            <a:r>
              <a:rPr b="1" lang="en" sz="3700">
                <a:solidFill>
                  <a:srgbClr val="000000"/>
                </a:solidFill>
                <a:latin typeface="Barlow"/>
                <a:ea typeface="Barlow"/>
                <a:cs typeface="Barlow"/>
                <a:sym typeface="Barlow"/>
              </a:rPr>
              <a:t>Administrative Order 2022-0018</a:t>
            </a:r>
            <a:endParaRPr b="1" sz="3700">
              <a:solidFill>
                <a:srgbClr val="000000"/>
              </a:solidFill>
              <a:latin typeface="Barlow"/>
              <a:ea typeface="Barlow"/>
              <a:cs typeface="Barlow"/>
              <a:sym typeface="Barlow"/>
            </a:endParaRPr>
          </a:p>
        </p:txBody>
      </p:sp>
      <p:sp>
        <p:nvSpPr>
          <p:cNvPr id="508" name="Google Shape;508;p56"/>
          <p:cNvSpPr/>
          <p:nvPr/>
        </p:nvSpPr>
        <p:spPr>
          <a:xfrm>
            <a:off x="8584726" y="6288368"/>
            <a:ext cx="1995000" cy="886200"/>
          </a:xfrm>
          <a:prstGeom prst="roundRect">
            <a:avLst>
              <a:gd fmla="val 16667" name="adj"/>
            </a:avLst>
          </a:prstGeom>
          <a:solidFill>
            <a:srgbClr val="F8E59A"/>
          </a:solidFill>
          <a:ln>
            <a:noFill/>
          </a:ln>
        </p:spPr>
        <p:txBody>
          <a:bodyPr anchorCtr="0" anchor="t" bIns="190475" lIns="190475" spcFirstLastPara="1" rIns="190475" wrap="square" tIns="190475">
            <a:noAutofit/>
          </a:bodyPr>
          <a:lstStyle/>
          <a:p>
            <a:pPr indent="0" lvl="0" marL="0" rtl="0" algn="ctr">
              <a:spcBef>
                <a:spcPts val="0"/>
              </a:spcBef>
              <a:spcAft>
                <a:spcPts val="0"/>
              </a:spcAft>
              <a:buNone/>
            </a:pPr>
            <a:r>
              <a:rPr b="1" lang="en" sz="3000">
                <a:solidFill>
                  <a:srgbClr val="000000"/>
                </a:solidFill>
                <a:latin typeface="Barlow"/>
                <a:ea typeface="Barlow"/>
                <a:cs typeface="Barlow"/>
                <a:sym typeface="Barlow"/>
              </a:rPr>
              <a:t>Annexes</a:t>
            </a:r>
            <a:endParaRPr b="1" sz="3000">
              <a:solidFill>
                <a:srgbClr val="000000"/>
              </a:solidFill>
              <a:latin typeface="Barlow"/>
              <a:ea typeface="Barlow"/>
              <a:cs typeface="Barlow"/>
              <a:sym typeface="Barlow"/>
            </a:endParaRPr>
          </a:p>
          <a:p>
            <a:pPr indent="0" lvl="0" marL="0" rtl="0" algn="ctr">
              <a:spcBef>
                <a:spcPts val="0"/>
              </a:spcBef>
              <a:spcAft>
                <a:spcPts val="0"/>
              </a:spcAft>
              <a:buNone/>
            </a:pPr>
            <a:r>
              <a:rPr b="1" lang="en" sz="4400">
                <a:solidFill>
                  <a:srgbClr val="000000"/>
                </a:solidFill>
                <a:latin typeface="Barlow"/>
                <a:ea typeface="Barlow"/>
                <a:cs typeface="Barlow"/>
                <a:sym typeface="Barlow"/>
              </a:rPr>
              <a:t> </a:t>
            </a:r>
            <a:endParaRPr b="1" sz="4400">
              <a:solidFill>
                <a:srgbClr val="000000"/>
              </a:solidFill>
              <a:latin typeface="Barlow"/>
              <a:ea typeface="Barlow"/>
              <a:cs typeface="Barlow"/>
              <a:sym typeface="Barlow"/>
            </a:endParaRPr>
          </a:p>
        </p:txBody>
      </p:sp>
      <p:sp>
        <p:nvSpPr>
          <p:cNvPr id="509" name="Google Shape;509;p56"/>
          <p:cNvSpPr/>
          <p:nvPr/>
        </p:nvSpPr>
        <p:spPr>
          <a:xfrm>
            <a:off x="11047343" y="3858964"/>
            <a:ext cx="4152600" cy="886200"/>
          </a:xfrm>
          <a:prstGeom prst="roundRect">
            <a:avLst>
              <a:gd fmla="val 16667" name="adj"/>
            </a:avLst>
          </a:prstGeom>
          <a:solidFill>
            <a:srgbClr val="D9EAD3"/>
          </a:solidFill>
          <a:ln>
            <a:noFill/>
          </a:ln>
        </p:spPr>
        <p:txBody>
          <a:bodyPr anchorCtr="0" anchor="ctr" bIns="190475" lIns="190475" spcFirstLastPara="1" rIns="190475" wrap="square" tIns="190475">
            <a:noAutofit/>
          </a:bodyPr>
          <a:lstStyle/>
          <a:p>
            <a:pPr indent="0" lvl="0" marL="0" rtl="0" algn="l">
              <a:spcBef>
                <a:spcPts val="0"/>
              </a:spcBef>
              <a:spcAft>
                <a:spcPts val="0"/>
              </a:spcAft>
              <a:buNone/>
            </a:pPr>
            <a:r>
              <a:rPr b="1" lang="en" sz="3100">
                <a:solidFill>
                  <a:srgbClr val="000000"/>
                </a:solidFill>
                <a:latin typeface="Barlow"/>
                <a:ea typeface="Barlow"/>
                <a:cs typeface="Barlow"/>
                <a:sym typeface="Barlow"/>
              </a:rPr>
              <a:t>OHG for Children</a:t>
            </a:r>
            <a:endParaRPr b="1" sz="3100">
              <a:solidFill>
                <a:srgbClr val="000000"/>
              </a:solidFill>
              <a:latin typeface="Barlow"/>
              <a:ea typeface="Barlow"/>
              <a:cs typeface="Barlow"/>
              <a:sym typeface="Barlow"/>
            </a:endParaRPr>
          </a:p>
        </p:txBody>
      </p:sp>
      <p:sp>
        <p:nvSpPr>
          <p:cNvPr id="510" name="Google Shape;510;p56"/>
          <p:cNvSpPr/>
          <p:nvPr/>
        </p:nvSpPr>
        <p:spPr>
          <a:xfrm>
            <a:off x="11047343" y="5000169"/>
            <a:ext cx="4152600" cy="886200"/>
          </a:xfrm>
          <a:prstGeom prst="roundRect">
            <a:avLst>
              <a:gd fmla="val 16667" name="adj"/>
            </a:avLst>
          </a:prstGeom>
          <a:solidFill>
            <a:srgbClr val="D9EAD3"/>
          </a:solidFill>
          <a:ln>
            <a:noFill/>
          </a:ln>
        </p:spPr>
        <p:txBody>
          <a:bodyPr anchorCtr="0" anchor="ctr" bIns="190475" lIns="190475" spcFirstLastPara="1" rIns="190475" wrap="square" tIns="190475">
            <a:noAutofit/>
          </a:bodyPr>
          <a:lstStyle/>
          <a:p>
            <a:pPr indent="0" lvl="0" marL="0" marR="0" rtl="0" algn="l">
              <a:lnSpc>
                <a:spcPct val="100000"/>
              </a:lnSpc>
              <a:spcBef>
                <a:spcPts val="0"/>
              </a:spcBef>
              <a:spcAft>
                <a:spcPts val="0"/>
              </a:spcAft>
              <a:buNone/>
            </a:pPr>
            <a:r>
              <a:rPr b="1" lang="en" sz="3100">
                <a:solidFill>
                  <a:srgbClr val="000000"/>
                </a:solidFill>
                <a:latin typeface="Barlow"/>
                <a:ea typeface="Barlow"/>
                <a:cs typeface="Barlow"/>
                <a:sym typeface="Barlow"/>
              </a:rPr>
              <a:t>OHG for Adolescents </a:t>
            </a:r>
            <a:r>
              <a:rPr b="1" lang="en" sz="3100">
                <a:latin typeface="Barlow"/>
                <a:ea typeface="Barlow"/>
                <a:cs typeface="Barlow"/>
                <a:sym typeface="Barlow"/>
              </a:rPr>
              <a:t>&amp; </a:t>
            </a:r>
            <a:r>
              <a:rPr b="1" lang="en" sz="3100">
                <a:solidFill>
                  <a:srgbClr val="000000"/>
                </a:solidFill>
                <a:latin typeface="Barlow"/>
                <a:ea typeface="Barlow"/>
                <a:cs typeface="Barlow"/>
                <a:sym typeface="Barlow"/>
              </a:rPr>
              <a:t>Reproductive Age </a:t>
            </a:r>
            <a:endParaRPr b="1" sz="3100">
              <a:solidFill>
                <a:srgbClr val="000000"/>
              </a:solidFill>
              <a:latin typeface="Barlow"/>
              <a:ea typeface="Barlow"/>
              <a:cs typeface="Barlow"/>
              <a:sym typeface="Barlow"/>
            </a:endParaRPr>
          </a:p>
        </p:txBody>
      </p:sp>
      <p:sp>
        <p:nvSpPr>
          <p:cNvPr id="511" name="Google Shape;511;p56"/>
          <p:cNvSpPr/>
          <p:nvPr/>
        </p:nvSpPr>
        <p:spPr>
          <a:xfrm>
            <a:off x="11047343" y="6143229"/>
            <a:ext cx="4152600" cy="886200"/>
          </a:xfrm>
          <a:prstGeom prst="roundRect">
            <a:avLst>
              <a:gd fmla="val 16667" name="adj"/>
            </a:avLst>
          </a:prstGeom>
          <a:solidFill>
            <a:srgbClr val="D9EAD3"/>
          </a:solidFill>
          <a:ln>
            <a:noFill/>
          </a:ln>
        </p:spPr>
        <p:txBody>
          <a:bodyPr anchorCtr="0" anchor="ctr" bIns="190475" lIns="190475" spcFirstLastPara="1" rIns="190475" wrap="square" tIns="190475">
            <a:noAutofit/>
          </a:bodyPr>
          <a:lstStyle/>
          <a:p>
            <a:pPr indent="0" lvl="0" marL="0" rtl="0" algn="l">
              <a:spcBef>
                <a:spcPts val="0"/>
              </a:spcBef>
              <a:spcAft>
                <a:spcPts val="0"/>
              </a:spcAft>
              <a:buNone/>
            </a:pPr>
            <a:r>
              <a:rPr b="1" lang="en" sz="3100">
                <a:solidFill>
                  <a:srgbClr val="000000"/>
                </a:solidFill>
                <a:latin typeface="Barlow"/>
                <a:ea typeface="Barlow"/>
                <a:cs typeface="Barlow"/>
                <a:sym typeface="Barlow"/>
              </a:rPr>
              <a:t>OHG for Adults</a:t>
            </a:r>
            <a:endParaRPr b="1" sz="3100">
              <a:solidFill>
                <a:srgbClr val="000000"/>
              </a:solidFill>
              <a:latin typeface="Barlow"/>
              <a:ea typeface="Barlow"/>
              <a:cs typeface="Barlow"/>
              <a:sym typeface="Barlow"/>
            </a:endParaRPr>
          </a:p>
        </p:txBody>
      </p:sp>
      <p:cxnSp>
        <p:nvCxnSpPr>
          <p:cNvPr id="512" name="Google Shape;512;p56"/>
          <p:cNvCxnSpPr>
            <a:stCxn id="508" idx="3"/>
            <a:endCxn id="509" idx="1"/>
          </p:cNvCxnSpPr>
          <p:nvPr/>
        </p:nvCxnSpPr>
        <p:spPr>
          <a:xfrm flipH="1" rot="10800000">
            <a:off x="10579726" y="4302068"/>
            <a:ext cx="467700" cy="2429400"/>
          </a:xfrm>
          <a:prstGeom prst="bentConnector3">
            <a:avLst>
              <a:gd fmla="val 50012" name="adj1"/>
            </a:avLst>
          </a:prstGeom>
          <a:noFill/>
          <a:ln cap="flat" cmpd="sng" w="9525">
            <a:solidFill>
              <a:srgbClr val="000000"/>
            </a:solidFill>
            <a:prstDash val="solid"/>
            <a:round/>
            <a:headEnd len="sm" w="sm" type="none"/>
            <a:tailEnd len="sm" w="sm" type="none"/>
          </a:ln>
        </p:spPr>
      </p:cxnSp>
      <p:cxnSp>
        <p:nvCxnSpPr>
          <p:cNvPr id="513" name="Google Shape;513;p56"/>
          <p:cNvCxnSpPr>
            <a:stCxn id="510" idx="1"/>
            <a:endCxn id="508" idx="3"/>
          </p:cNvCxnSpPr>
          <p:nvPr/>
        </p:nvCxnSpPr>
        <p:spPr>
          <a:xfrm flipH="1">
            <a:off x="10579643" y="5443269"/>
            <a:ext cx="467700" cy="1288200"/>
          </a:xfrm>
          <a:prstGeom prst="bentConnector3">
            <a:avLst>
              <a:gd fmla="val 50012" name="adj1"/>
            </a:avLst>
          </a:prstGeom>
          <a:noFill/>
          <a:ln cap="flat" cmpd="sng" w="9525">
            <a:solidFill>
              <a:srgbClr val="000000"/>
            </a:solidFill>
            <a:prstDash val="solid"/>
            <a:round/>
            <a:headEnd len="sm" w="sm" type="none"/>
            <a:tailEnd len="sm" w="sm" type="none"/>
          </a:ln>
        </p:spPr>
      </p:cxnSp>
      <p:cxnSp>
        <p:nvCxnSpPr>
          <p:cNvPr id="514" name="Google Shape;514;p56"/>
          <p:cNvCxnSpPr>
            <a:stCxn id="511" idx="1"/>
            <a:endCxn id="508" idx="3"/>
          </p:cNvCxnSpPr>
          <p:nvPr/>
        </p:nvCxnSpPr>
        <p:spPr>
          <a:xfrm flipH="1">
            <a:off x="10579643" y="6586329"/>
            <a:ext cx="467700" cy="145200"/>
          </a:xfrm>
          <a:prstGeom prst="bentConnector3">
            <a:avLst>
              <a:gd fmla="val 50012" name="adj1"/>
            </a:avLst>
          </a:prstGeom>
          <a:noFill/>
          <a:ln cap="flat" cmpd="sng" w="9525">
            <a:solidFill>
              <a:srgbClr val="000000"/>
            </a:solidFill>
            <a:prstDash val="solid"/>
            <a:round/>
            <a:headEnd len="sm" w="sm" type="none"/>
            <a:tailEnd len="sm" w="sm" type="none"/>
          </a:ln>
        </p:spPr>
      </p:cxnSp>
      <p:sp>
        <p:nvSpPr>
          <p:cNvPr id="515" name="Google Shape;515;p56"/>
          <p:cNvSpPr/>
          <p:nvPr/>
        </p:nvSpPr>
        <p:spPr>
          <a:xfrm>
            <a:off x="11047343" y="7299951"/>
            <a:ext cx="4152600" cy="886200"/>
          </a:xfrm>
          <a:prstGeom prst="roundRect">
            <a:avLst>
              <a:gd fmla="val 16667" name="adj"/>
            </a:avLst>
          </a:prstGeom>
          <a:solidFill>
            <a:srgbClr val="D9EAD3"/>
          </a:solidFill>
          <a:ln>
            <a:noFill/>
          </a:ln>
        </p:spPr>
        <p:txBody>
          <a:bodyPr anchorCtr="0" anchor="ctr" bIns="190475" lIns="190475" spcFirstLastPara="1" rIns="190475" wrap="square" tIns="190475">
            <a:noAutofit/>
          </a:bodyPr>
          <a:lstStyle/>
          <a:p>
            <a:pPr indent="0" lvl="0" marL="0" rtl="0" algn="l">
              <a:spcBef>
                <a:spcPts val="0"/>
              </a:spcBef>
              <a:spcAft>
                <a:spcPts val="0"/>
              </a:spcAft>
              <a:buNone/>
            </a:pPr>
            <a:r>
              <a:rPr b="1" lang="en" sz="3100">
                <a:solidFill>
                  <a:srgbClr val="000000"/>
                </a:solidFill>
                <a:latin typeface="Barlow"/>
                <a:ea typeface="Barlow"/>
                <a:cs typeface="Barlow"/>
                <a:sym typeface="Barlow"/>
              </a:rPr>
              <a:t>OHG for the Elderly</a:t>
            </a:r>
            <a:endParaRPr b="1" sz="3100">
              <a:solidFill>
                <a:srgbClr val="000000"/>
              </a:solidFill>
              <a:latin typeface="Barlow"/>
              <a:ea typeface="Barlow"/>
              <a:cs typeface="Barlow"/>
              <a:sym typeface="Barlow"/>
            </a:endParaRPr>
          </a:p>
        </p:txBody>
      </p:sp>
      <p:cxnSp>
        <p:nvCxnSpPr>
          <p:cNvPr id="516" name="Google Shape;516;p56"/>
          <p:cNvCxnSpPr>
            <a:stCxn id="515" idx="1"/>
            <a:endCxn id="508" idx="3"/>
          </p:cNvCxnSpPr>
          <p:nvPr/>
        </p:nvCxnSpPr>
        <p:spPr>
          <a:xfrm rot="10800000">
            <a:off x="10579643" y="6731451"/>
            <a:ext cx="467700" cy="1011600"/>
          </a:xfrm>
          <a:prstGeom prst="bentConnector3">
            <a:avLst>
              <a:gd fmla="val 50012" name="adj1"/>
            </a:avLst>
          </a:prstGeom>
          <a:noFill/>
          <a:ln cap="flat" cmpd="sng" w="9525">
            <a:solidFill>
              <a:srgbClr val="000000"/>
            </a:solidFill>
            <a:prstDash val="solid"/>
            <a:round/>
            <a:headEnd len="sm" w="sm" type="none"/>
            <a:tailEnd len="sm" w="sm" type="none"/>
          </a:ln>
        </p:spPr>
      </p:cxnSp>
      <p:sp>
        <p:nvSpPr>
          <p:cNvPr id="517" name="Google Shape;517;p56"/>
          <p:cNvSpPr/>
          <p:nvPr/>
        </p:nvSpPr>
        <p:spPr>
          <a:xfrm>
            <a:off x="11047343" y="8376936"/>
            <a:ext cx="4152600" cy="966300"/>
          </a:xfrm>
          <a:prstGeom prst="roundRect">
            <a:avLst>
              <a:gd fmla="val 16667" name="adj"/>
            </a:avLst>
          </a:prstGeom>
          <a:solidFill>
            <a:srgbClr val="D9EAD3"/>
          </a:solidFill>
          <a:ln>
            <a:noFill/>
          </a:ln>
        </p:spPr>
        <p:txBody>
          <a:bodyPr anchorCtr="0" anchor="ctr" bIns="190475" lIns="190475" spcFirstLastPara="1" rIns="190475" wrap="square" tIns="190475">
            <a:noAutofit/>
          </a:bodyPr>
          <a:lstStyle/>
          <a:p>
            <a:pPr indent="0" lvl="0" marL="0" rtl="0" algn="l">
              <a:spcBef>
                <a:spcPts val="0"/>
              </a:spcBef>
              <a:spcAft>
                <a:spcPts val="0"/>
              </a:spcAft>
              <a:buNone/>
            </a:pPr>
            <a:r>
              <a:rPr b="1" lang="en" sz="3100">
                <a:solidFill>
                  <a:srgbClr val="000000"/>
                </a:solidFill>
                <a:latin typeface="Barlow"/>
                <a:ea typeface="Barlow"/>
                <a:cs typeface="Barlow"/>
                <a:sym typeface="Barlow"/>
              </a:rPr>
              <a:t>OHG for Managers of Various Settings</a:t>
            </a:r>
            <a:endParaRPr b="1" sz="3100">
              <a:solidFill>
                <a:srgbClr val="000000"/>
              </a:solidFill>
              <a:latin typeface="Barlow"/>
              <a:ea typeface="Barlow"/>
              <a:cs typeface="Barlow"/>
              <a:sym typeface="Barlow"/>
            </a:endParaRPr>
          </a:p>
        </p:txBody>
      </p:sp>
      <p:cxnSp>
        <p:nvCxnSpPr>
          <p:cNvPr id="518" name="Google Shape;518;p56"/>
          <p:cNvCxnSpPr>
            <a:stCxn id="517" idx="1"/>
            <a:endCxn id="508" idx="3"/>
          </p:cNvCxnSpPr>
          <p:nvPr/>
        </p:nvCxnSpPr>
        <p:spPr>
          <a:xfrm rot="10800000">
            <a:off x="10579643" y="6731586"/>
            <a:ext cx="467700" cy="2128500"/>
          </a:xfrm>
          <a:prstGeom prst="bentConnector3">
            <a:avLst>
              <a:gd fmla="val 50012" name="adj1"/>
            </a:avLst>
          </a:prstGeom>
          <a:noFill/>
          <a:ln cap="flat" cmpd="sng" w="9525">
            <a:solidFill>
              <a:srgbClr val="000000"/>
            </a:solidFill>
            <a:prstDash val="solid"/>
            <a:round/>
            <a:headEnd len="sm" w="sm" type="none"/>
            <a:tailEnd len="sm" w="sm" type="none"/>
          </a:ln>
        </p:spPr>
      </p:cxnSp>
      <p:sp>
        <p:nvSpPr>
          <p:cNvPr id="519" name="Google Shape;519;p56"/>
          <p:cNvSpPr/>
          <p:nvPr/>
        </p:nvSpPr>
        <p:spPr>
          <a:xfrm>
            <a:off x="15415763" y="3796719"/>
            <a:ext cx="3460500" cy="1557600"/>
          </a:xfrm>
          <a:prstGeom prst="roundRect">
            <a:avLst>
              <a:gd fmla="val 16667" name="adj"/>
            </a:avLst>
          </a:prstGeom>
          <a:solidFill>
            <a:srgbClr val="62B787"/>
          </a:solidFill>
          <a:ln>
            <a:noFill/>
          </a:ln>
        </p:spPr>
        <p:txBody>
          <a:bodyPr anchorCtr="0" anchor="ctr" bIns="190475" lIns="190475" spcFirstLastPara="1" rIns="190475" wrap="square" tIns="190475">
            <a:noAutofit/>
          </a:bodyPr>
          <a:lstStyle/>
          <a:p>
            <a:pPr indent="0" lvl="0" marL="0" marR="0" rtl="0" algn="ctr">
              <a:lnSpc>
                <a:spcPct val="100000"/>
              </a:lnSpc>
              <a:spcBef>
                <a:spcPts val="0"/>
              </a:spcBef>
              <a:spcAft>
                <a:spcPts val="0"/>
              </a:spcAft>
              <a:buClr>
                <a:srgbClr val="000000"/>
              </a:buClr>
              <a:buSzPts val="2900"/>
              <a:buFont typeface="Arial"/>
              <a:buNone/>
            </a:pPr>
            <a:r>
              <a:rPr b="1" i="0" lang="en" sz="3300" u="none" cap="none" strike="noStrike">
                <a:solidFill>
                  <a:srgbClr val="FFFFFF"/>
                </a:solidFill>
                <a:latin typeface="Barlow"/>
                <a:ea typeface="Barlow"/>
                <a:cs typeface="Barlow"/>
                <a:sym typeface="Barlow"/>
              </a:rPr>
              <a:t>Self and Household Care</a:t>
            </a:r>
            <a:endParaRPr b="1" i="0" sz="3300" u="none" cap="none" strike="noStrike">
              <a:solidFill>
                <a:srgbClr val="FFFFFF"/>
              </a:solidFill>
              <a:latin typeface="Barlow"/>
              <a:ea typeface="Barlow"/>
              <a:cs typeface="Barlow"/>
              <a:sym typeface="Barlow"/>
            </a:endParaRPr>
          </a:p>
        </p:txBody>
      </p:sp>
      <p:sp>
        <p:nvSpPr>
          <p:cNvPr id="520" name="Google Shape;520;p56"/>
          <p:cNvSpPr/>
          <p:nvPr/>
        </p:nvSpPr>
        <p:spPr>
          <a:xfrm>
            <a:off x="15415763" y="5447508"/>
            <a:ext cx="3460500" cy="1096200"/>
          </a:xfrm>
          <a:prstGeom prst="roundRect">
            <a:avLst>
              <a:gd fmla="val 16667" name="adj"/>
            </a:avLst>
          </a:prstGeom>
          <a:solidFill>
            <a:srgbClr val="62B787"/>
          </a:solidFill>
          <a:ln>
            <a:noFill/>
          </a:ln>
        </p:spPr>
        <p:txBody>
          <a:bodyPr anchorCtr="0" anchor="ctr" bIns="190475" lIns="190475" spcFirstLastPara="1" rIns="190475" wrap="square" tIns="190475">
            <a:noAutofit/>
          </a:bodyPr>
          <a:lstStyle/>
          <a:p>
            <a:pPr indent="0" lvl="0" marL="0" marR="0" rtl="0" algn="ctr">
              <a:lnSpc>
                <a:spcPct val="100000"/>
              </a:lnSpc>
              <a:spcBef>
                <a:spcPts val="0"/>
              </a:spcBef>
              <a:spcAft>
                <a:spcPts val="0"/>
              </a:spcAft>
              <a:buClr>
                <a:srgbClr val="000000"/>
              </a:buClr>
              <a:buSzPts val="2900"/>
              <a:buFont typeface="Arial"/>
              <a:buNone/>
            </a:pPr>
            <a:r>
              <a:rPr b="1" i="0" lang="en" sz="3300" u="none" cap="none" strike="noStrike">
                <a:solidFill>
                  <a:srgbClr val="FFFFFF"/>
                </a:solidFill>
                <a:latin typeface="Barlow"/>
                <a:ea typeface="Barlow"/>
                <a:cs typeface="Barlow"/>
                <a:sym typeface="Barlow"/>
              </a:rPr>
              <a:t>Screening </a:t>
            </a:r>
            <a:r>
              <a:rPr b="1" i="0" lang="en" sz="2300" u="none" cap="none" strike="noStrike">
                <a:solidFill>
                  <a:srgbClr val="FFFFFF"/>
                </a:solidFill>
                <a:latin typeface="Barlow"/>
                <a:ea typeface="Barlow"/>
                <a:cs typeface="Barlow"/>
                <a:sym typeface="Barlow"/>
              </a:rPr>
              <a:t>(</a:t>
            </a:r>
            <a:r>
              <a:rPr b="1" lang="en" sz="2300">
                <a:solidFill>
                  <a:srgbClr val="FFFFFF"/>
                </a:solidFill>
                <a:latin typeface="Barlow"/>
                <a:ea typeface="Barlow"/>
                <a:cs typeface="Barlow"/>
                <a:sym typeface="Barlow"/>
              </a:rPr>
              <a:t>Well/Asymptomatic</a:t>
            </a:r>
            <a:r>
              <a:rPr b="1" i="0" lang="en" sz="2300" u="none" cap="none" strike="noStrike">
                <a:solidFill>
                  <a:srgbClr val="FFFFFF"/>
                </a:solidFill>
                <a:latin typeface="Barlow"/>
                <a:ea typeface="Barlow"/>
                <a:cs typeface="Barlow"/>
                <a:sym typeface="Barlow"/>
              </a:rPr>
              <a:t>)</a:t>
            </a:r>
            <a:endParaRPr b="1" i="0" sz="2300" u="none" cap="none" strike="noStrike">
              <a:solidFill>
                <a:srgbClr val="FFFFFF"/>
              </a:solidFill>
              <a:latin typeface="Barlow"/>
              <a:ea typeface="Barlow"/>
              <a:cs typeface="Barlow"/>
              <a:sym typeface="Barlow"/>
            </a:endParaRPr>
          </a:p>
        </p:txBody>
      </p:sp>
      <p:sp>
        <p:nvSpPr>
          <p:cNvPr id="521" name="Google Shape;521;p56"/>
          <p:cNvSpPr/>
          <p:nvPr/>
        </p:nvSpPr>
        <p:spPr>
          <a:xfrm>
            <a:off x="15415637" y="6639291"/>
            <a:ext cx="3460500" cy="856800"/>
          </a:xfrm>
          <a:prstGeom prst="roundRect">
            <a:avLst>
              <a:gd fmla="val 16667" name="adj"/>
            </a:avLst>
          </a:prstGeom>
          <a:solidFill>
            <a:srgbClr val="62B787"/>
          </a:solidFill>
          <a:ln>
            <a:noFill/>
          </a:ln>
        </p:spPr>
        <p:txBody>
          <a:bodyPr anchorCtr="0" anchor="ctr" bIns="190475" lIns="190475" spcFirstLastPara="1" rIns="190475" wrap="square" tIns="190475">
            <a:noAutofit/>
          </a:bodyPr>
          <a:lstStyle/>
          <a:p>
            <a:pPr indent="0" lvl="0" marL="0" marR="0" rtl="0" algn="ctr">
              <a:lnSpc>
                <a:spcPct val="100000"/>
              </a:lnSpc>
              <a:spcBef>
                <a:spcPts val="0"/>
              </a:spcBef>
              <a:spcAft>
                <a:spcPts val="0"/>
              </a:spcAft>
              <a:buClr>
                <a:srgbClr val="000000"/>
              </a:buClr>
              <a:buSzPts val="2900"/>
              <a:buFont typeface="Arial"/>
              <a:buNone/>
            </a:pPr>
            <a:r>
              <a:rPr b="1" i="0" lang="en" sz="3300" u="none" cap="none" strike="noStrike">
                <a:solidFill>
                  <a:srgbClr val="FFFFFF"/>
                </a:solidFill>
                <a:latin typeface="Barlow"/>
                <a:ea typeface="Barlow"/>
                <a:cs typeface="Barlow"/>
                <a:sym typeface="Barlow"/>
              </a:rPr>
              <a:t>Diagnostic</a:t>
            </a:r>
            <a:r>
              <a:rPr b="1" lang="en" sz="3300">
                <a:solidFill>
                  <a:srgbClr val="FFFFFF"/>
                </a:solidFill>
                <a:latin typeface="Barlow"/>
                <a:ea typeface="Barlow"/>
                <a:cs typeface="Barlow"/>
                <a:sym typeface="Barlow"/>
              </a:rPr>
              <a:t>s</a:t>
            </a:r>
            <a:endParaRPr b="1" i="0" sz="3300" u="none" cap="none" strike="noStrike">
              <a:solidFill>
                <a:srgbClr val="FFFFFF"/>
              </a:solidFill>
              <a:latin typeface="Barlow"/>
              <a:ea typeface="Barlow"/>
              <a:cs typeface="Barlow"/>
              <a:sym typeface="Barlow"/>
            </a:endParaRPr>
          </a:p>
          <a:p>
            <a:pPr indent="0" lvl="0" marL="0" marR="0" rtl="0" algn="ctr">
              <a:lnSpc>
                <a:spcPct val="100000"/>
              </a:lnSpc>
              <a:spcBef>
                <a:spcPts val="0"/>
              </a:spcBef>
              <a:spcAft>
                <a:spcPts val="0"/>
              </a:spcAft>
              <a:buClr>
                <a:srgbClr val="000000"/>
              </a:buClr>
              <a:buSzPts val="2900"/>
              <a:buFont typeface="Arial"/>
              <a:buNone/>
            </a:pPr>
            <a:r>
              <a:rPr b="1" i="0" lang="en" sz="2100" u="none" cap="none" strike="noStrike">
                <a:solidFill>
                  <a:srgbClr val="FFFFFF"/>
                </a:solidFill>
                <a:latin typeface="Barlow"/>
                <a:ea typeface="Barlow"/>
                <a:cs typeface="Barlow"/>
                <a:sym typeface="Barlow"/>
              </a:rPr>
              <a:t>(Sick/Symp</a:t>
            </a:r>
            <a:r>
              <a:rPr b="1" lang="en" sz="2100">
                <a:solidFill>
                  <a:srgbClr val="FFFFFF"/>
                </a:solidFill>
                <a:latin typeface="Barlow"/>
                <a:ea typeface="Barlow"/>
                <a:cs typeface="Barlow"/>
                <a:sym typeface="Barlow"/>
              </a:rPr>
              <a:t>tomatic</a:t>
            </a:r>
            <a:r>
              <a:rPr b="1" i="0" lang="en" sz="2100" u="none" cap="none" strike="noStrike">
                <a:solidFill>
                  <a:srgbClr val="FFFFFF"/>
                </a:solidFill>
                <a:latin typeface="Barlow"/>
                <a:ea typeface="Barlow"/>
                <a:cs typeface="Barlow"/>
                <a:sym typeface="Barlow"/>
              </a:rPr>
              <a:t>)</a:t>
            </a:r>
            <a:endParaRPr b="1" i="0" sz="2100" u="none" cap="none" strike="noStrike">
              <a:solidFill>
                <a:srgbClr val="FFFFFF"/>
              </a:solidFill>
              <a:latin typeface="Barlow"/>
              <a:ea typeface="Barlow"/>
              <a:cs typeface="Barlow"/>
              <a:sym typeface="Barlow"/>
            </a:endParaRPr>
          </a:p>
        </p:txBody>
      </p:sp>
      <p:sp>
        <p:nvSpPr>
          <p:cNvPr id="522" name="Google Shape;522;p56"/>
          <p:cNvSpPr/>
          <p:nvPr/>
        </p:nvSpPr>
        <p:spPr>
          <a:xfrm>
            <a:off x="15415764" y="7580466"/>
            <a:ext cx="3377400" cy="807000"/>
          </a:xfrm>
          <a:prstGeom prst="roundRect">
            <a:avLst>
              <a:gd fmla="val 16667" name="adj"/>
            </a:avLst>
          </a:prstGeom>
          <a:solidFill>
            <a:srgbClr val="62B787"/>
          </a:solidFill>
          <a:ln>
            <a:noFill/>
          </a:ln>
        </p:spPr>
        <p:txBody>
          <a:bodyPr anchorCtr="0" anchor="ctr" bIns="190475" lIns="190475" spcFirstLastPara="1" rIns="190475" wrap="square" tIns="190475">
            <a:noAutofit/>
          </a:bodyPr>
          <a:lstStyle/>
          <a:p>
            <a:pPr indent="0" lvl="0" marL="0" marR="0" rtl="0" algn="ctr">
              <a:lnSpc>
                <a:spcPct val="100000"/>
              </a:lnSpc>
              <a:spcBef>
                <a:spcPts val="0"/>
              </a:spcBef>
              <a:spcAft>
                <a:spcPts val="0"/>
              </a:spcAft>
              <a:buClr>
                <a:srgbClr val="000000"/>
              </a:buClr>
              <a:buSzPts val="2900"/>
              <a:buFont typeface="Arial"/>
              <a:buNone/>
            </a:pPr>
            <a:r>
              <a:rPr b="1" lang="en" sz="3300">
                <a:solidFill>
                  <a:srgbClr val="FFFFFF"/>
                </a:solidFill>
                <a:latin typeface="Barlow"/>
                <a:ea typeface="Barlow"/>
                <a:cs typeface="Barlow"/>
                <a:sym typeface="Barlow"/>
              </a:rPr>
              <a:t>Treatment</a:t>
            </a:r>
            <a:endParaRPr b="1" i="0" sz="3300" u="none" cap="none" strike="noStrike">
              <a:solidFill>
                <a:srgbClr val="FFFFFF"/>
              </a:solidFill>
              <a:latin typeface="Barlow"/>
              <a:ea typeface="Barlow"/>
              <a:cs typeface="Barlow"/>
              <a:sym typeface="Barlow"/>
            </a:endParaRPr>
          </a:p>
        </p:txBody>
      </p:sp>
      <p:sp>
        <p:nvSpPr>
          <p:cNvPr id="523" name="Google Shape;523;p56"/>
          <p:cNvSpPr txBox="1"/>
          <p:nvPr/>
        </p:nvSpPr>
        <p:spPr>
          <a:xfrm>
            <a:off x="352639" y="3514704"/>
            <a:ext cx="7623900" cy="569400"/>
          </a:xfrm>
          <a:prstGeom prst="rect">
            <a:avLst/>
          </a:prstGeom>
          <a:solidFill>
            <a:srgbClr val="FFFFFF"/>
          </a:solidFill>
          <a:ln>
            <a:noFill/>
          </a:ln>
        </p:spPr>
        <p:txBody>
          <a:bodyPr anchorCtr="0" anchor="t" bIns="91400" lIns="91400" spcFirstLastPara="1" rIns="91400" wrap="square" tIns="91400">
            <a:spAutoFit/>
          </a:bodyPr>
          <a:lstStyle/>
          <a:p>
            <a:pPr indent="0" lvl="0" marL="0" marR="0" rtl="0" algn="ctr">
              <a:lnSpc>
                <a:spcPct val="100000"/>
              </a:lnSpc>
              <a:spcBef>
                <a:spcPts val="0"/>
              </a:spcBef>
              <a:spcAft>
                <a:spcPts val="0"/>
              </a:spcAft>
              <a:buClr>
                <a:srgbClr val="000000"/>
              </a:buClr>
              <a:buSzPts val="1200"/>
              <a:buFont typeface="Arial"/>
              <a:buNone/>
            </a:pPr>
            <a:r>
              <a:rPr b="1" lang="en" sz="2500" u="sng">
                <a:solidFill>
                  <a:srgbClr val="0097A7"/>
                </a:solidFill>
                <a:latin typeface="Barlow"/>
                <a:ea typeface="Barlow"/>
                <a:cs typeface="Barlow"/>
                <a:sym typeface="Barlow"/>
                <a:hlinkClick r:id="rId3">
                  <a:extLst>
                    <a:ext uri="{A12FA001-AC4F-418D-AE19-62706E023703}">
                      <ahyp:hlinkClr val="tx"/>
                    </a:ext>
                  </a:extLst>
                </a:hlinkClick>
              </a:rPr>
              <a:t>www.doh.gov.ph/dpcb/omnibus-health-guidelines</a:t>
            </a:r>
            <a:r>
              <a:rPr b="1" lang="en" sz="2500">
                <a:latin typeface="Barlow"/>
                <a:ea typeface="Barlow"/>
                <a:cs typeface="Barlow"/>
                <a:sym typeface="Barlow"/>
              </a:rPr>
              <a:t> </a:t>
            </a:r>
            <a:endParaRPr i="0" sz="2500" u="none" cap="none" strike="noStrike">
              <a:solidFill>
                <a:srgbClr val="000000"/>
              </a:solidFill>
              <a:latin typeface="Barlow"/>
              <a:ea typeface="Barlow"/>
              <a:cs typeface="Barlow"/>
              <a:sym typeface="Barlow"/>
            </a:endParaRPr>
          </a:p>
        </p:txBody>
      </p:sp>
      <p:sp>
        <p:nvSpPr>
          <p:cNvPr id="524" name="Google Shape;524;p56"/>
          <p:cNvSpPr txBox="1"/>
          <p:nvPr/>
        </p:nvSpPr>
        <p:spPr>
          <a:xfrm>
            <a:off x="1015451" y="2927546"/>
            <a:ext cx="6014400" cy="588900"/>
          </a:xfrm>
          <a:prstGeom prst="rect">
            <a:avLst/>
          </a:prstGeom>
          <a:solidFill>
            <a:srgbClr val="62B787"/>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200"/>
              <a:buFont typeface="Arial"/>
              <a:buNone/>
            </a:pPr>
            <a:r>
              <a:rPr b="1" i="0" lang="en" sz="3300" u="none" cap="none" strike="noStrike">
                <a:solidFill>
                  <a:srgbClr val="FFFFFF"/>
                </a:solidFill>
                <a:latin typeface="Barlow"/>
                <a:ea typeface="Barlow"/>
                <a:cs typeface="Barlow"/>
                <a:sym typeface="Barlow"/>
              </a:rPr>
              <a:t>Omnibus Health Guidelines</a:t>
            </a:r>
            <a:endParaRPr b="1" i="0" sz="3300" u="none" cap="none" strike="noStrike">
              <a:solidFill>
                <a:srgbClr val="FFFFFF"/>
              </a:solidFill>
              <a:latin typeface="Barlow"/>
              <a:ea typeface="Barlow"/>
              <a:cs typeface="Barlow"/>
              <a:sym typeface="Barlow"/>
            </a:endParaRPr>
          </a:p>
        </p:txBody>
      </p:sp>
      <p:sp>
        <p:nvSpPr>
          <p:cNvPr id="525" name="Google Shape;525;p56"/>
          <p:cNvSpPr txBox="1"/>
          <p:nvPr/>
        </p:nvSpPr>
        <p:spPr>
          <a:xfrm>
            <a:off x="301822" y="272969"/>
            <a:ext cx="18441900" cy="2037000"/>
          </a:xfrm>
          <a:prstGeom prst="rect">
            <a:avLst/>
          </a:prstGeom>
          <a:noFill/>
          <a:ln>
            <a:noFill/>
          </a:ln>
        </p:spPr>
        <p:txBody>
          <a:bodyPr anchorCtr="0" anchor="t" bIns="190475" lIns="190475" spcFirstLastPara="1" rIns="190475" wrap="square" tIns="190475">
            <a:noAutofit/>
          </a:bodyPr>
          <a:lstStyle/>
          <a:p>
            <a:pPr indent="0" lvl="0" marL="0" rtl="0" algn="ctr">
              <a:lnSpc>
                <a:spcPct val="90000"/>
              </a:lnSpc>
              <a:spcBef>
                <a:spcPts val="0"/>
              </a:spcBef>
              <a:spcAft>
                <a:spcPts val="0"/>
              </a:spcAft>
              <a:buNone/>
            </a:pPr>
            <a:r>
              <a:rPr b="1" lang="en" sz="4200">
                <a:solidFill>
                  <a:srgbClr val="285C4D"/>
                </a:solidFill>
                <a:latin typeface="Barlow"/>
                <a:ea typeface="Barlow"/>
                <a:cs typeface="Barlow"/>
                <a:sym typeface="Barlow"/>
              </a:rPr>
              <a:t>The </a:t>
            </a:r>
            <a:r>
              <a:rPr b="1" lang="en" sz="4200">
                <a:solidFill>
                  <a:srgbClr val="285C4D"/>
                </a:solidFill>
                <a:highlight>
                  <a:srgbClr val="F8E59A"/>
                </a:highlight>
                <a:latin typeface="Barlow"/>
                <a:ea typeface="Barlow"/>
                <a:cs typeface="Barlow"/>
                <a:sym typeface="Barlow"/>
              </a:rPr>
              <a:t>Omnibus Health Guidelines </a:t>
            </a:r>
            <a:r>
              <a:rPr b="1" lang="en" sz="4200">
                <a:solidFill>
                  <a:srgbClr val="285C4D"/>
                </a:solidFill>
                <a:latin typeface="Barlow"/>
                <a:ea typeface="Barlow"/>
                <a:cs typeface="Barlow"/>
                <a:sym typeface="Barlow"/>
              </a:rPr>
              <a:t> consolidates primary care standards, shifting from fragmented to </a:t>
            </a:r>
            <a:r>
              <a:rPr b="1" i="1" lang="en" sz="4200">
                <a:solidFill>
                  <a:srgbClr val="285C4D"/>
                </a:solidFill>
                <a:latin typeface="Barlow"/>
                <a:ea typeface="Barlow"/>
                <a:cs typeface="Barlow"/>
                <a:sym typeface="Barlow"/>
              </a:rPr>
              <a:t>integrated </a:t>
            </a:r>
            <a:r>
              <a:rPr b="1" lang="en" sz="4200">
                <a:solidFill>
                  <a:srgbClr val="285C4D"/>
                </a:solidFill>
                <a:latin typeface="Barlow"/>
                <a:ea typeface="Barlow"/>
                <a:cs typeface="Barlow"/>
                <a:sym typeface="Barlow"/>
              </a:rPr>
              <a:t>guidelines for each life stage.</a:t>
            </a:r>
            <a:endParaRPr b="1" sz="4200">
              <a:solidFill>
                <a:srgbClr val="285C4D"/>
              </a:solidFill>
              <a:latin typeface="Barlow"/>
              <a:ea typeface="Barlow"/>
              <a:cs typeface="Barlow"/>
              <a:sym typeface="Barlow"/>
            </a:endParaRPr>
          </a:p>
        </p:txBody>
      </p:sp>
      <p:pic>
        <p:nvPicPr>
          <p:cNvPr id="526" name="Google Shape;526;p56"/>
          <p:cNvPicPr preferRelativeResize="0"/>
          <p:nvPr/>
        </p:nvPicPr>
        <p:blipFill>
          <a:blip r:embed="rId4">
            <a:alphaModFix/>
          </a:blip>
          <a:stretch>
            <a:fillRect/>
          </a:stretch>
        </p:blipFill>
        <p:spPr>
          <a:xfrm>
            <a:off x="218763" y="4236504"/>
            <a:ext cx="8098537" cy="5010696"/>
          </a:xfrm>
          <a:prstGeom prst="rect">
            <a:avLst/>
          </a:prstGeom>
          <a:noFill/>
          <a:ln>
            <a:noFill/>
          </a:ln>
        </p:spPr>
      </p:pic>
      <p:sp>
        <p:nvSpPr>
          <p:cNvPr id="527" name="Google Shape;527;p56"/>
          <p:cNvSpPr/>
          <p:nvPr/>
        </p:nvSpPr>
        <p:spPr>
          <a:xfrm>
            <a:off x="15415764" y="8471841"/>
            <a:ext cx="3377400" cy="807000"/>
          </a:xfrm>
          <a:prstGeom prst="roundRect">
            <a:avLst>
              <a:gd fmla="val 16667" name="adj"/>
            </a:avLst>
          </a:prstGeom>
          <a:solidFill>
            <a:srgbClr val="62B787"/>
          </a:solidFill>
          <a:ln>
            <a:noFill/>
          </a:ln>
        </p:spPr>
        <p:txBody>
          <a:bodyPr anchorCtr="0" anchor="ctr" bIns="190475" lIns="190475" spcFirstLastPara="1" rIns="190475" wrap="square" tIns="190475">
            <a:noAutofit/>
          </a:bodyPr>
          <a:lstStyle/>
          <a:p>
            <a:pPr indent="0" lvl="0" marL="0" marR="0" rtl="0" algn="ctr">
              <a:lnSpc>
                <a:spcPct val="100000"/>
              </a:lnSpc>
              <a:spcBef>
                <a:spcPts val="0"/>
              </a:spcBef>
              <a:spcAft>
                <a:spcPts val="0"/>
              </a:spcAft>
              <a:buClr>
                <a:srgbClr val="000000"/>
              </a:buClr>
              <a:buSzPts val="2900"/>
              <a:buFont typeface="Arial"/>
              <a:buNone/>
            </a:pPr>
            <a:r>
              <a:rPr b="1" lang="en" sz="3300">
                <a:solidFill>
                  <a:srgbClr val="FFFFFF"/>
                </a:solidFill>
                <a:latin typeface="Barlow"/>
                <a:ea typeface="Barlow"/>
                <a:cs typeface="Barlow"/>
                <a:sym typeface="Barlow"/>
              </a:rPr>
              <a:t>Rehabilitation</a:t>
            </a:r>
            <a:endParaRPr b="1" i="0" sz="3300" u="none" cap="none" strike="noStrike">
              <a:solidFill>
                <a:srgbClr val="FFFFFF"/>
              </a:solidFill>
              <a:latin typeface="Barlow"/>
              <a:ea typeface="Barlow"/>
              <a:cs typeface="Barlow"/>
              <a:sym typeface="Barlow"/>
            </a:endParaRPr>
          </a:p>
        </p:txBody>
      </p:sp>
      <p:sp>
        <p:nvSpPr>
          <p:cNvPr id="528" name="Google Shape;528;p56"/>
          <p:cNvSpPr/>
          <p:nvPr/>
        </p:nvSpPr>
        <p:spPr>
          <a:xfrm>
            <a:off x="15415764" y="9363216"/>
            <a:ext cx="3377400" cy="807000"/>
          </a:xfrm>
          <a:prstGeom prst="roundRect">
            <a:avLst>
              <a:gd fmla="val 16667" name="adj"/>
            </a:avLst>
          </a:prstGeom>
          <a:solidFill>
            <a:srgbClr val="62B787"/>
          </a:solidFill>
          <a:ln>
            <a:noFill/>
          </a:ln>
        </p:spPr>
        <p:txBody>
          <a:bodyPr anchorCtr="0" anchor="ctr" bIns="190475" lIns="190475" spcFirstLastPara="1" rIns="190475" wrap="square" tIns="190475">
            <a:noAutofit/>
          </a:bodyPr>
          <a:lstStyle/>
          <a:p>
            <a:pPr indent="0" lvl="0" marL="0" marR="0" rtl="0" algn="ctr">
              <a:lnSpc>
                <a:spcPct val="100000"/>
              </a:lnSpc>
              <a:spcBef>
                <a:spcPts val="0"/>
              </a:spcBef>
              <a:spcAft>
                <a:spcPts val="0"/>
              </a:spcAft>
              <a:buClr>
                <a:srgbClr val="000000"/>
              </a:buClr>
              <a:buSzPts val="2900"/>
              <a:buFont typeface="Arial"/>
              <a:buNone/>
            </a:pPr>
            <a:r>
              <a:rPr b="1" lang="en" sz="3300">
                <a:solidFill>
                  <a:srgbClr val="FFFFFF"/>
                </a:solidFill>
                <a:latin typeface="Barlow"/>
                <a:ea typeface="Barlow"/>
                <a:cs typeface="Barlow"/>
                <a:sym typeface="Barlow"/>
              </a:rPr>
              <a:t>Palliative Care</a:t>
            </a:r>
            <a:endParaRPr b="1" i="0" sz="3300" u="none" cap="none" strike="noStrike">
              <a:solidFill>
                <a:srgbClr val="FFFFFF"/>
              </a:solidFill>
              <a:latin typeface="Barlow"/>
              <a:ea typeface="Barlow"/>
              <a:cs typeface="Barlow"/>
              <a:sym typeface="Barlow"/>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57"/>
          <p:cNvSpPr txBox="1"/>
          <p:nvPr>
            <p:ph type="title"/>
          </p:nvPr>
        </p:nvSpPr>
        <p:spPr>
          <a:xfrm>
            <a:off x="715260" y="149635"/>
            <a:ext cx="6264900" cy="1193100"/>
          </a:xfrm>
          <a:prstGeom prst="rect">
            <a:avLst/>
          </a:prstGeom>
        </p:spPr>
        <p:txBody>
          <a:bodyPr anchorCtr="0" anchor="t" bIns="190475" lIns="190475" spcFirstLastPara="1" rIns="190475" wrap="square" tIns="190475">
            <a:normAutofit/>
          </a:bodyPr>
          <a:lstStyle/>
          <a:p>
            <a:pPr indent="0" lvl="0" marL="0" rtl="0" algn="l">
              <a:spcBef>
                <a:spcPts val="0"/>
              </a:spcBef>
              <a:spcAft>
                <a:spcPts val="0"/>
              </a:spcAft>
              <a:buSzPts val="2100"/>
              <a:buNone/>
            </a:pPr>
            <a:r>
              <a:rPr b="1" lang="en" sz="4200">
                <a:latin typeface="Barlow"/>
                <a:ea typeface="Barlow"/>
                <a:cs typeface="Barlow"/>
                <a:sym typeface="Barlow"/>
              </a:rPr>
              <a:t>OHG Version 2022</a:t>
            </a:r>
            <a:endParaRPr b="1" sz="4200">
              <a:latin typeface="Barlow"/>
              <a:ea typeface="Barlow"/>
              <a:cs typeface="Barlow"/>
              <a:sym typeface="Barlow"/>
            </a:endParaRPr>
          </a:p>
        </p:txBody>
      </p:sp>
      <p:pic>
        <p:nvPicPr>
          <p:cNvPr id="534" name="Google Shape;534;p57"/>
          <p:cNvPicPr preferRelativeResize="0"/>
          <p:nvPr/>
        </p:nvPicPr>
        <p:blipFill>
          <a:blip r:embed="rId3">
            <a:alphaModFix/>
          </a:blip>
          <a:stretch>
            <a:fillRect/>
          </a:stretch>
        </p:blipFill>
        <p:spPr>
          <a:xfrm>
            <a:off x="715260" y="1178333"/>
            <a:ext cx="6710579" cy="8737862"/>
          </a:xfrm>
          <a:prstGeom prst="rect">
            <a:avLst/>
          </a:prstGeom>
          <a:noFill/>
          <a:ln cap="flat" cmpd="sng" w="9525">
            <a:solidFill>
              <a:srgbClr val="595959"/>
            </a:solidFill>
            <a:prstDash val="solid"/>
            <a:round/>
            <a:headEnd len="sm" w="sm" type="none"/>
            <a:tailEnd len="sm" w="sm" type="none"/>
          </a:ln>
        </p:spPr>
      </p:pic>
      <p:pic>
        <p:nvPicPr>
          <p:cNvPr id="535" name="Google Shape;535;p57"/>
          <p:cNvPicPr preferRelativeResize="0"/>
          <p:nvPr/>
        </p:nvPicPr>
        <p:blipFill>
          <a:blip r:embed="rId4">
            <a:alphaModFix/>
          </a:blip>
          <a:stretch>
            <a:fillRect/>
          </a:stretch>
        </p:blipFill>
        <p:spPr>
          <a:xfrm>
            <a:off x="8217188" y="1758125"/>
            <a:ext cx="6665709" cy="7960362"/>
          </a:xfrm>
          <a:prstGeom prst="rect">
            <a:avLst/>
          </a:prstGeom>
          <a:noFill/>
          <a:ln cap="flat" cmpd="sng" w="9525">
            <a:solidFill>
              <a:schemeClr val="dk2"/>
            </a:solidFill>
            <a:prstDash val="solid"/>
            <a:round/>
            <a:headEnd len="sm" w="sm" type="none"/>
            <a:tailEnd len="sm" w="sm" type="none"/>
          </a:ln>
        </p:spPr>
      </p:pic>
      <p:pic>
        <p:nvPicPr>
          <p:cNvPr id="536" name="Google Shape;536;p57"/>
          <p:cNvPicPr preferRelativeResize="0"/>
          <p:nvPr/>
        </p:nvPicPr>
        <p:blipFill>
          <a:blip r:embed="rId5">
            <a:alphaModFix/>
          </a:blip>
          <a:stretch>
            <a:fillRect/>
          </a:stretch>
        </p:blipFill>
        <p:spPr>
          <a:xfrm>
            <a:off x="12657762" y="887031"/>
            <a:ext cx="5488384" cy="6405535"/>
          </a:xfrm>
          <a:prstGeom prst="rect">
            <a:avLst/>
          </a:prstGeom>
          <a:noFill/>
          <a:ln cap="flat" cmpd="sng" w="9525">
            <a:solidFill>
              <a:schemeClr val="dk2"/>
            </a:solidFill>
            <a:prstDash val="solid"/>
            <a:round/>
            <a:headEnd len="sm" w="sm" type="none"/>
            <a:tailEnd len="sm" w="sm" type="none"/>
          </a:ln>
        </p:spPr>
      </p:pic>
      <p:pic>
        <p:nvPicPr>
          <p:cNvPr id="537" name="Google Shape;537;p57"/>
          <p:cNvPicPr preferRelativeResize="0"/>
          <p:nvPr/>
        </p:nvPicPr>
        <p:blipFill>
          <a:blip r:embed="rId6">
            <a:alphaModFix/>
          </a:blip>
          <a:stretch>
            <a:fillRect/>
          </a:stretch>
        </p:blipFill>
        <p:spPr>
          <a:xfrm>
            <a:off x="13085365" y="4635052"/>
            <a:ext cx="5488384" cy="6080572"/>
          </a:xfrm>
          <a:prstGeom prst="rect">
            <a:avLst/>
          </a:prstGeom>
          <a:noFill/>
          <a:ln cap="flat" cmpd="sng" w="9525">
            <a:solidFill>
              <a:schemeClr val="dk2"/>
            </a:solidFill>
            <a:prstDash val="solid"/>
            <a:round/>
            <a:headEnd len="sm" w="sm" type="none"/>
            <a:tailEnd len="sm" w="sm" type="none"/>
          </a:ln>
        </p:spPr>
      </p:pic>
      <p:sp>
        <p:nvSpPr>
          <p:cNvPr id="538" name="Google Shape;538;p57"/>
          <p:cNvSpPr txBox="1"/>
          <p:nvPr>
            <p:ph type="title"/>
          </p:nvPr>
        </p:nvSpPr>
        <p:spPr>
          <a:xfrm>
            <a:off x="8092760" y="160901"/>
            <a:ext cx="4439400" cy="1193100"/>
          </a:xfrm>
          <a:prstGeom prst="rect">
            <a:avLst/>
          </a:prstGeom>
        </p:spPr>
        <p:txBody>
          <a:bodyPr anchorCtr="0" anchor="t" bIns="190475" lIns="190475" spcFirstLastPara="1" rIns="190475" wrap="square" tIns="190475">
            <a:normAutofit fontScale="90000"/>
          </a:bodyPr>
          <a:lstStyle/>
          <a:p>
            <a:pPr indent="0" lvl="0" marL="0" rtl="0" algn="l">
              <a:spcBef>
                <a:spcPts val="0"/>
              </a:spcBef>
              <a:spcAft>
                <a:spcPts val="0"/>
              </a:spcAft>
              <a:buSzPct val="50000"/>
              <a:buNone/>
            </a:pPr>
            <a:r>
              <a:rPr b="1" lang="en" sz="4200">
                <a:latin typeface="Barlow"/>
                <a:ea typeface="Barlow"/>
                <a:cs typeface="Barlow"/>
                <a:sym typeface="Barlow"/>
              </a:rPr>
              <a:t>OHG Version 2023</a:t>
            </a:r>
            <a:endParaRPr b="1" sz="4200">
              <a:latin typeface="Barlow"/>
              <a:ea typeface="Barlow"/>
              <a:cs typeface="Barlow"/>
              <a:sym typeface="Barlow"/>
            </a:endParaRPr>
          </a:p>
        </p:txBody>
      </p:sp>
      <p:sp>
        <p:nvSpPr>
          <p:cNvPr id="539" name="Google Shape;539;p57"/>
          <p:cNvSpPr txBox="1"/>
          <p:nvPr/>
        </p:nvSpPr>
        <p:spPr>
          <a:xfrm>
            <a:off x="5315689" y="10122604"/>
            <a:ext cx="7623900" cy="569400"/>
          </a:xfrm>
          <a:prstGeom prst="rect">
            <a:avLst/>
          </a:prstGeom>
          <a:solidFill>
            <a:srgbClr val="FFFFFF"/>
          </a:solidFill>
          <a:ln>
            <a:noFill/>
          </a:ln>
        </p:spPr>
        <p:txBody>
          <a:bodyPr anchorCtr="0" anchor="t" bIns="91400" lIns="91400" spcFirstLastPara="1" rIns="91400" wrap="square" tIns="91400">
            <a:spAutoFit/>
          </a:bodyPr>
          <a:lstStyle/>
          <a:p>
            <a:pPr indent="0" lvl="0" marL="0" marR="0" rtl="0" algn="ctr">
              <a:lnSpc>
                <a:spcPct val="100000"/>
              </a:lnSpc>
              <a:spcBef>
                <a:spcPts val="0"/>
              </a:spcBef>
              <a:spcAft>
                <a:spcPts val="0"/>
              </a:spcAft>
              <a:buClr>
                <a:srgbClr val="000000"/>
              </a:buClr>
              <a:buSzPts val="1200"/>
              <a:buFont typeface="Arial"/>
              <a:buNone/>
            </a:pPr>
            <a:r>
              <a:rPr b="1" lang="en" sz="2500" u="sng">
                <a:solidFill>
                  <a:srgbClr val="0097A7"/>
                </a:solidFill>
                <a:latin typeface="Barlow"/>
                <a:ea typeface="Barlow"/>
                <a:cs typeface="Barlow"/>
                <a:sym typeface="Barlow"/>
                <a:hlinkClick r:id="rId7">
                  <a:extLst>
                    <a:ext uri="{A12FA001-AC4F-418D-AE19-62706E023703}">
                      <ahyp:hlinkClr val="tx"/>
                    </a:ext>
                  </a:extLst>
                </a:hlinkClick>
              </a:rPr>
              <a:t>www.doh.gov.ph/dpcb/omnibus-health-guidelines</a:t>
            </a:r>
            <a:r>
              <a:rPr b="1" lang="en" sz="2500">
                <a:latin typeface="Barlow"/>
                <a:ea typeface="Barlow"/>
                <a:cs typeface="Barlow"/>
                <a:sym typeface="Barlow"/>
              </a:rPr>
              <a:t> </a:t>
            </a:r>
            <a:endParaRPr i="0" sz="2500" u="none" cap="none" strike="noStrike">
              <a:solidFill>
                <a:srgbClr val="000000"/>
              </a:solidFill>
              <a:latin typeface="Barlow"/>
              <a:ea typeface="Barlow"/>
              <a:cs typeface="Barlow"/>
              <a:sym typeface="Barlow"/>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pic>
        <p:nvPicPr>
          <p:cNvPr id="544" name="Google Shape;544;p58"/>
          <p:cNvPicPr preferRelativeResize="0"/>
          <p:nvPr/>
        </p:nvPicPr>
        <p:blipFill rotWithShape="1">
          <a:blip r:embed="rId3">
            <a:alphaModFix/>
          </a:blip>
          <a:srcRect b="0" l="1850" r="1792" t="2037"/>
          <a:stretch/>
        </p:blipFill>
        <p:spPr>
          <a:xfrm>
            <a:off x="3611133" y="3100768"/>
            <a:ext cx="11819238" cy="5931845"/>
          </a:xfrm>
          <a:prstGeom prst="rect">
            <a:avLst/>
          </a:prstGeom>
          <a:noFill/>
          <a:ln>
            <a:noFill/>
          </a:ln>
        </p:spPr>
      </p:pic>
      <p:sp>
        <p:nvSpPr>
          <p:cNvPr id="545" name="Google Shape;545;p58"/>
          <p:cNvSpPr/>
          <p:nvPr/>
        </p:nvSpPr>
        <p:spPr>
          <a:xfrm>
            <a:off x="3567750" y="3074813"/>
            <a:ext cx="11914500" cy="5931900"/>
          </a:xfrm>
          <a:prstGeom prst="rect">
            <a:avLst/>
          </a:prstGeom>
          <a:noFill/>
          <a:ln cap="flat" cmpd="sng" w="76200">
            <a:solidFill>
              <a:srgbClr val="2E5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58"/>
          <p:cNvSpPr txBox="1"/>
          <p:nvPr/>
        </p:nvSpPr>
        <p:spPr>
          <a:xfrm>
            <a:off x="5910199" y="2376600"/>
            <a:ext cx="7723800" cy="569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500" u="sng">
                <a:solidFill>
                  <a:schemeClr val="hlink"/>
                </a:solidFill>
                <a:latin typeface="Barlow"/>
                <a:ea typeface="Barlow"/>
                <a:cs typeface="Barlow"/>
                <a:sym typeface="Barlow"/>
                <a:hlinkClick r:id="rId4"/>
              </a:rPr>
              <a:t>phex.ph</a:t>
            </a:r>
            <a:endParaRPr b="1" sz="2500" u="sng">
              <a:solidFill>
                <a:srgbClr val="0097A7"/>
              </a:solidFill>
              <a:latin typeface="Barlow"/>
              <a:ea typeface="Barlow"/>
              <a:cs typeface="Barlow"/>
              <a:sym typeface="Barlow"/>
            </a:endParaRPr>
          </a:p>
        </p:txBody>
      </p:sp>
      <p:sp>
        <p:nvSpPr>
          <p:cNvPr id="547" name="Google Shape;547;p58"/>
          <p:cNvSpPr txBox="1"/>
          <p:nvPr>
            <p:ph idx="12" type="sldNum"/>
          </p:nvPr>
        </p:nvSpPr>
        <p:spPr>
          <a:xfrm>
            <a:off x="17614724" y="9715025"/>
            <a:ext cx="883800" cy="819900"/>
          </a:xfrm>
          <a:prstGeom prst="rect">
            <a:avLst/>
          </a:prstGeom>
        </p:spPr>
        <p:txBody>
          <a:bodyPr anchorCtr="0" anchor="ctr" bIns="190475" lIns="190475" spcFirstLastPara="1" rIns="190475" wrap="square" tIns="190475">
            <a:normAutofit/>
          </a:bodyPr>
          <a:lstStyle/>
          <a:p>
            <a:pPr indent="0" lvl="0" marL="0" rtl="0" algn="r">
              <a:spcBef>
                <a:spcPts val="0"/>
              </a:spcBef>
              <a:spcAft>
                <a:spcPts val="0"/>
              </a:spcAft>
              <a:buNone/>
            </a:pPr>
            <a:fld id="{00000000-1234-1234-1234-123412341234}" type="slidenum">
              <a:rPr lang="en"/>
              <a:t>‹#›</a:t>
            </a:fld>
            <a:endParaRPr/>
          </a:p>
        </p:txBody>
      </p:sp>
      <p:sp>
        <p:nvSpPr>
          <p:cNvPr id="548" name="Google Shape;548;p58"/>
          <p:cNvSpPr txBox="1"/>
          <p:nvPr/>
        </p:nvSpPr>
        <p:spPr>
          <a:xfrm>
            <a:off x="3960939" y="0"/>
            <a:ext cx="15017100" cy="2376600"/>
          </a:xfrm>
          <a:prstGeom prst="rect">
            <a:avLst/>
          </a:prstGeom>
          <a:noFill/>
          <a:ln>
            <a:noFill/>
          </a:ln>
        </p:spPr>
        <p:txBody>
          <a:bodyPr anchorCtr="0" anchor="t" bIns="190450" lIns="190450" spcFirstLastPara="1" rIns="190450" wrap="square" tIns="190450">
            <a:noAutofit/>
          </a:bodyPr>
          <a:lstStyle/>
          <a:p>
            <a:pPr indent="0" lvl="0" marL="0" rtl="0" algn="l">
              <a:spcBef>
                <a:spcPts val="0"/>
              </a:spcBef>
              <a:spcAft>
                <a:spcPts val="0"/>
              </a:spcAft>
              <a:buNone/>
            </a:pPr>
            <a:r>
              <a:rPr b="1" lang="en" sz="3500">
                <a:solidFill>
                  <a:srgbClr val="2E5D4D"/>
                </a:solidFill>
                <a:latin typeface="Nunito"/>
                <a:ea typeface="Nunito"/>
                <a:cs typeface="Nunito"/>
                <a:sym typeface="Nunito"/>
              </a:rPr>
              <a:t>Guideline Implementation Tools are being created for the implementation of the Expanded NPGP products</a:t>
            </a:r>
            <a:endParaRPr b="1" sz="3500">
              <a:solidFill>
                <a:srgbClr val="2E5D4D"/>
              </a:solidFill>
              <a:latin typeface="Nunito"/>
              <a:ea typeface="Nunito"/>
              <a:cs typeface="Nunito"/>
              <a:sym typeface="Nunito"/>
            </a:endParaRPr>
          </a:p>
        </p:txBody>
      </p:sp>
      <p:grpSp>
        <p:nvGrpSpPr>
          <p:cNvPr id="549" name="Google Shape;549;p58"/>
          <p:cNvGrpSpPr/>
          <p:nvPr/>
        </p:nvGrpSpPr>
        <p:grpSpPr>
          <a:xfrm>
            <a:off x="333492" y="19008"/>
            <a:ext cx="3608385" cy="1484468"/>
            <a:chOff x="950310" y="-1356875"/>
            <a:chExt cx="1727740" cy="589800"/>
          </a:xfrm>
        </p:grpSpPr>
        <p:sp>
          <p:nvSpPr>
            <p:cNvPr id="550" name="Google Shape;550;p58"/>
            <p:cNvSpPr/>
            <p:nvPr/>
          </p:nvSpPr>
          <p:spPr>
            <a:xfrm rot="10800000">
              <a:off x="961750" y="-1356875"/>
              <a:ext cx="1716300" cy="589800"/>
            </a:xfrm>
            <a:prstGeom prst="round2SameRect">
              <a:avLst>
                <a:gd fmla="val 41671" name="adj1"/>
                <a:gd fmla="val 0" name="adj2"/>
              </a:avLst>
            </a:prstGeom>
            <a:solidFill>
              <a:srgbClr val="2E5D4D"/>
            </a:solidFill>
            <a:ln>
              <a:noFill/>
            </a:ln>
          </p:spPr>
          <p:txBody>
            <a:bodyPr anchorCtr="0" anchor="ctr" bIns="190450" lIns="190450" spcFirstLastPara="1" rIns="190450" wrap="square" tIns="190450">
              <a:noAutofit/>
            </a:bodyPr>
            <a:lstStyle/>
            <a:p>
              <a:pPr indent="0" lvl="0" marL="0" rtl="0" algn="l">
                <a:spcBef>
                  <a:spcPts val="0"/>
                </a:spcBef>
                <a:spcAft>
                  <a:spcPts val="0"/>
                </a:spcAft>
                <a:buNone/>
              </a:pPr>
              <a:r>
                <a:t/>
              </a:r>
              <a:endParaRPr/>
            </a:p>
          </p:txBody>
        </p:sp>
        <p:sp>
          <p:nvSpPr>
            <p:cNvPr id="551" name="Google Shape;551;p58"/>
            <p:cNvSpPr txBox="1"/>
            <p:nvPr/>
          </p:nvSpPr>
          <p:spPr>
            <a:xfrm>
              <a:off x="950310" y="-1303265"/>
              <a:ext cx="1716300" cy="492600"/>
            </a:xfrm>
            <a:prstGeom prst="rect">
              <a:avLst/>
            </a:prstGeom>
            <a:noFill/>
            <a:ln>
              <a:noFill/>
            </a:ln>
          </p:spPr>
          <p:txBody>
            <a:bodyPr anchorCtr="0" anchor="ctr" bIns="190450" lIns="190450" spcFirstLastPara="1" rIns="190450" wrap="square" tIns="190450">
              <a:noAutofit/>
            </a:bodyPr>
            <a:lstStyle/>
            <a:p>
              <a:pPr indent="0" lvl="0" marL="0" rtl="0" algn="ctr">
                <a:spcBef>
                  <a:spcPts val="0"/>
                </a:spcBef>
                <a:spcAft>
                  <a:spcPts val="0"/>
                </a:spcAft>
                <a:buNone/>
              </a:pPr>
              <a:r>
                <a:rPr b="1" lang="en" sz="3000">
                  <a:solidFill>
                    <a:srgbClr val="FFFFFF"/>
                  </a:solidFill>
                  <a:latin typeface="Nunito"/>
                  <a:ea typeface="Nunito"/>
                  <a:cs typeface="Nunito"/>
                  <a:sym typeface="Nunito"/>
                </a:rPr>
                <a:t>National Practice Guidelines</a:t>
              </a:r>
              <a:endParaRPr b="1" sz="3000">
                <a:solidFill>
                  <a:srgbClr val="FFFFFF"/>
                </a:solidFill>
                <a:latin typeface="Nunito"/>
                <a:ea typeface="Nunito"/>
                <a:cs typeface="Nunito"/>
                <a:sym typeface="Nunito"/>
              </a:endParaRPr>
            </a:p>
          </p:txBody>
        </p:sp>
      </p:grpSp>
      <p:sp>
        <p:nvSpPr>
          <p:cNvPr id="552" name="Google Shape;552;p58"/>
          <p:cNvSpPr txBox="1"/>
          <p:nvPr/>
        </p:nvSpPr>
        <p:spPr>
          <a:xfrm>
            <a:off x="3277500" y="1767950"/>
            <a:ext cx="12452700" cy="569400"/>
          </a:xfrm>
          <a:prstGeom prst="rect">
            <a:avLst/>
          </a:prstGeom>
          <a:solidFill>
            <a:srgbClr val="62B787"/>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Barlow"/>
                <a:ea typeface="Barlow"/>
                <a:cs typeface="Barlow"/>
                <a:sym typeface="Barlow"/>
              </a:rPr>
              <a:t>PHEX App on Primary Care Screening, Vaccination, and Lifestyle Advice</a:t>
            </a:r>
            <a:endParaRPr b="1" sz="3000">
              <a:solidFill>
                <a:srgbClr val="FFFFFF"/>
              </a:solidFill>
              <a:latin typeface="Barlow"/>
              <a:ea typeface="Barlow"/>
              <a:cs typeface="Barlow"/>
              <a:sym typeface="Barlow"/>
            </a:endParaRPr>
          </a:p>
        </p:txBody>
      </p:sp>
      <p:pic>
        <p:nvPicPr>
          <p:cNvPr id="553" name="Google Shape;553;p58"/>
          <p:cNvPicPr preferRelativeResize="0"/>
          <p:nvPr/>
        </p:nvPicPr>
        <p:blipFill>
          <a:blip r:embed="rId5">
            <a:alphaModFix/>
          </a:blip>
          <a:stretch>
            <a:fillRect/>
          </a:stretch>
        </p:blipFill>
        <p:spPr>
          <a:xfrm>
            <a:off x="1375750" y="9715050"/>
            <a:ext cx="1834388" cy="1000575"/>
          </a:xfrm>
          <a:prstGeom prst="rect">
            <a:avLst/>
          </a:prstGeom>
          <a:noFill/>
          <a:ln>
            <a:noFill/>
          </a:ln>
        </p:spPr>
      </p:pic>
      <p:pic>
        <p:nvPicPr>
          <p:cNvPr id="554" name="Google Shape;554;p58"/>
          <p:cNvPicPr preferRelativeResize="0"/>
          <p:nvPr/>
        </p:nvPicPr>
        <p:blipFill rotWithShape="1">
          <a:blip r:embed="rId6">
            <a:alphaModFix/>
          </a:blip>
          <a:srcRect b="0" l="17389" r="18912" t="0"/>
          <a:stretch/>
        </p:blipFill>
        <p:spPr>
          <a:xfrm>
            <a:off x="1223350" y="9663677"/>
            <a:ext cx="883800" cy="82963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59"/>
          <p:cNvSpPr txBox="1"/>
          <p:nvPr/>
        </p:nvSpPr>
        <p:spPr>
          <a:xfrm>
            <a:off x="9676563" y="1496771"/>
            <a:ext cx="9149400" cy="8188800"/>
          </a:xfrm>
          <a:prstGeom prst="rect">
            <a:avLst/>
          </a:prstGeom>
          <a:solidFill>
            <a:schemeClr val="lt1"/>
          </a:solidFill>
          <a:ln>
            <a:noFill/>
          </a:ln>
        </p:spPr>
        <p:txBody>
          <a:bodyPr anchorCtr="0" anchor="t" bIns="190475" lIns="190475" spcFirstLastPara="1" rIns="190475" wrap="square" tIns="190475">
            <a:noAutofit/>
          </a:bodyPr>
          <a:lstStyle/>
          <a:p>
            <a:pPr indent="-704850" lvl="0" marL="952500" rtl="0" algn="l">
              <a:spcBef>
                <a:spcPts val="0"/>
              </a:spcBef>
              <a:spcAft>
                <a:spcPts val="0"/>
              </a:spcAft>
              <a:buClr>
                <a:srgbClr val="434343"/>
              </a:buClr>
              <a:buSzPts val="3500"/>
              <a:buFont typeface="Barlow"/>
              <a:buChar char="●"/>
            </a:pPr>
            <a:r>
              <a:rPr b="1" lang="en" sz="3500">
                <a:solidFill>
                  <a:srgbClr val="434343"/>
                </a:solidFill>
                <a:highlight>
                  <a:srgbClr val="F8E59A"/>
                </a:highlight>
                <a:latin typeface="Barlow"/>
                <a:ea typeface="Barlow"/>
                <a:cs typeface="Barlow"/>
                <a:sym typeface="Barlow"/>
              </a:rPr>
              <a:t>Standardize the medical record and facilitate opportunistic screening </a:t>
            </a:r>
            <a:r>
              <a:rPr b="1" lang="en" sz="3500">
                <a:solidFill>
                  <a:srgbClr val="434343"/>
                </a:solidFill>
                <a:latin typeface="Barlow"/>
                <a:ea typeface="Barlow"/>
                <a:cs typeface="Barlow"/>
                <a:sym typeface="Barlow"/>
              </a:rPr>
              <a:t>of all priority programs and top primary care conditions</a:t>
            </a:r>
            <a:endParaRPr b="1" sz="3500">
              <a:solidFill>
                <a:srgbClr val="434343"/>
              </a:solidFill>
              <a:latin typeface="Barlow"/>
              <a:ea typeface="Barlow"/>
              <a:cs typeface="Barlow"/>
              <a:sym typeface="Barlow"/>
            </a:endParaRPr>
          </a:p>
          <a:p>
            <a:pPr indent="0" lvl="0" marL="952500" rtl="0" algn="l">
              <a:spcBef>
                <a:spcPts val="0"/>
              </a:spcBef>
              <a:spcAft>
                <a:spcPts val="0"/>
              </a:spcAft>
              <a:buNone/>
            </a:pPr>
            <a:r>
              <a:t/>
            </a:r>
            <a:endParaRPr b="1" sz="3500">
              <a:solidFill>
                <a:srgbClr val="434343"/>
              </a:solidFill>
              <a:highlight>
                <a:srgbClr val="F8E59A"/>
              </a:highlight>
              <a:latin typeface="Barlow"/>
              <a:ea typeface="Barlow"/>
              <a:cs typeface="Barlow"/>
              <a:sym typeface="Barlow"/>
            </a:endParaRPr>
          </a:p>
          <a:p>
            <a:pPr indent="-704850" lvl="0" marL="952500" rtl="0" algn="l">
              <a:spcBef>
                <a:spcPts val="0"/>
              </a:spcBef>
              <a:spcAft>
                <a:spcPts val="0"/>
              </a:spcAft>
              <a:buClr>
                <a:srgbClr val="434343"/>
              </a:buClr>
              <a:buSzPts val="3500"/>
              <a:buFont typeface="Barlow"/>
              <a:buChar char="●"/>
            </a:pPr>
            <a:r>
              <a:rPr b="1" lang="en" sz="3500">
                <a:solidFill>
                  <a:srgbClr val="434343"/>
                </a:solidFill>
                <a:highlight>
                  <a:srgbClr val="F8E59A"/>
                </a:highlight>
                <a:latin typeface="Barlow"/>
                <a:ea typeface="Barlow"/>
                <a:cs typeface="Barlow"/>
                <a:sym typeface="Barlow"/>
              </a:rPr>
              <a:t>Fields tailored for each life stage </a:t>
            </a:r>
            <a:r>
              <a:rPr b="1" lang="en" sz="3500">
                <a:solidFill>
                  <a:srgbClr val="434343"/>
                </a:solidFill>
                <a:latin typeface="Barlow"/>
                <a:ea typeface="Barlow"/>
                <a:cs typeface="Barlow"/>
                <a:sym typeface="Barlow"/>
              </a:rPr>
              <a:t>based on standards in the OHG and other NPGs</a:t>
            </a:r>
            <a:endParaRPr sz="3500">
              <a:solidFill>
                <a:srgbClr val="434343"/>
              </a:solidFill>
              <a:latin typeface="Barlow"/>
              <a:ea typeface="Barlow"/>
              <a:cs typeface="Barlow"/>
              <a:sym typeface="Barlow"/>
            </a:endParaRPr>
          </a:p>
          <a:p>
            <a:pPr indent="0" lvl="0" marL="952500" rtl="0" algn="l">
              <a:spcBef>
                <a:spcPts val="0"/>
              </a:spcBef>
              <a:spcAft>
                <a:spcPts val="0"/>
              </a:spcAft>
              <a:buNone/>
            </a:pPr>
            <a:r>
              <a:t/>
            </a:r>
            <a:endParaRPr sz="3100">
              <a:solidFill>
                <a:srgbClr val="434343"/>
              </a:solidFill>
              <a:latin typeface="Barlow"/>
              <a:ea typeface="Barlow"/>
              <a:cs typeface="Barlow"/>
              <a:sym typeface="Barlow"/>
            </a:endParaRPr>
          </a:p>
          <a:p>
            <a:pPr indent="-704850" lvl="0" marL="952500" rtl="0" algn="l">
              <a:spcBef>
                <a:spcPts val="0"/>
              </a:spcBef>
              <a:spcAft>
                <a:spcPts val="0"/>
              </a:spcAft>
              <a:buClr>
                <a:srgbClr val="434343"/>
              </a:buClr>
              <a:buSzPts val="3500"/>
              <a:buFont typeface="Barlow"/>
              <a:buChar char="●"/>
            </a:pPr>
            <a:r>
              <a:rPr b="1" lang="en" sz="3500">
                <a:solidFill>
                  <a:srgbClr val="434343"/>
                </a:solidFill>
                <a:highlight>
                  <a:srgbClr val="F8E59A"/>
                </a:highlight>
                <a:latin typeface="Barlow"/>
                <a:ea typeface="Barlow"/>
                <a:cs typeface="Barlow"/>
                <a:sym typeface="Barlow"/>
              </a:rPr>
              <a:t>With trigger/prompts</a:t>
            </a:r>
            <a:r>
              <a:rPr b="1" lang="en" sz="3500">
                <a:solidFill>
                  <a:srgbClr val="434343"/>
                </a:solidFill>
                <a:latin typeface="Barlow"/>
                <a:ea typeface="Barlow"/>
                <a:cs typeface="Barlow"/>
                <a:sym typeface="Barlow"/>
              </a:rPr>
              <a:t> to guide the patient encounter during hx/pe </a:t>
            </a:r>
            <a:r>
              <a:rPr lang="en" sz="3500">
                <a:solidFill>
                  <a:srgbClr val="434343"/>
                </a:solidFill>
                <a:latin typeface="Barlow"/>
                <a:ea typeface="Barlow"/>
                <a:cs typeface="Barlow"/>
                <a:sym typeface="Barlow"/>
              </a:rPr>
              <a:t>(clinical decision support)</a:t>
            </a:r>
            <a:endParaRPr sz="3500">
              <a:solidFill>
                <a:srgbClr val="434343"/>
              </a:solidFill>
              <a:latin typeface="Barlow"/>
              <a:ea typeface="Barlow"/>
              <a:cs typeface="Barlow"/>
              <a:sym typeface="Barlow"/>
            </a:endParaRPr>
          </a:p>
          <a:p>
            <a:pPr indent="0" lvl="0" marL="952500" rtl="0" algn="l">
              <a:spcBef>
                <a:spcPts val="0"/>
              </a:spcBef>
              <a:spcAft>
                <a:spcPts val="0"/>
              </a:spcAft>
              <a:buNone/>
            </a:pPr>
            <a:r>
              <a:t/>
            </a:r>
            <a:endParaRPr sz="3100">
              <a:solidFill>
                <a:srgbClr val="434343"/>
              </a:solidFill>
              <a:latin typeface="Barlow"/>
              <a:ea typeface="Barlow"/>
              <a:cs typeface="Barlow"/>
              <a:sym typeface="Barlow"/>
            </a:endParaRPr>
          </a:p>
          <a:p>
            <a:pPr indent="-704850" lvl="0" marL="952500" rtl="0" algn="l">
              <a:spcBef>
                <a:spcPts val="0"/>
              </a:spcBef>
              <a:spcAft>
                <a:spcPts val="2100"/>
              </a:spcAft>
              <a:buClr>
                <a:srgbClr val="434343"/>
              </a:buClr>
              <a:buSzPts val="3500"/>
              <a:buFont typeface="Arial"/>
              <a:buChar char="●"/>
            </a:pPr>
            <a:r>
              <a:rPr b="1" lang="en" sz="3500">
                <a:solidFill>
                  <a:srgbClr val="434343"/>
                </a:solidFill>
                <a:latin typeface="Barlow"/>
                <a:ea typeface="Barlow"/>
                <a:cs typeface="Barlow"/>
                <a:sym typeface="Barlow"/>
              </a:rPr>
              <a:t>Separate sections </a:t>
            </a:r>
            <a:r>
              <a:rPr lang="en" sz="3500">
                <a:solidFill>
                  <a:srgbClr val="434343"/>
                </a:solidFill>
                <a:latin typeface="Barlow"/>
                <a:ea typeface="Barlow"/>
                <a:cs typeface="Barlow"/>
                <a:sym typeface="Barlow"/>
              </a:rPr>
              <a:t> can be done different members of the primary care team </a:t>
            </a:r>
            <a:r>
              <a:rPr b="1" lang="en" sz="3500">
                <a:solidFill>
                  <a:srgbClr val="434343"/>
                </a:solidFill>
                <a:highlight>
                  <a:srgbClr val="F8E59A"/>
                </a:highlight>
                <a:latin typeface="Barlow"/>
                <a:ea typeface="Barlow"/>
                <a:cs typeface="Barlow"/>
                <a:sym typeface="Barlow"/>
              </a:rPr>
              <a:t>(task sharing between cadres)</a:t>
            </a:r>
            <a:endParaRPr b="1" sz="3500">
              <a:solidFill>
                <a:srgbClr val="434343"/>
              </a:solidFill>
              <a:highlight>
                <a:srgbClr val="F8E59A"/>
              </a:highlight>
              <a:latin typeface="Barlow"/>
              <a:ea typeface="Barlow"/>
              <a:cs typeface="Barlow"/>
              <a:sym typeface="Barlow"/>
            </a:endParaRPr>
          </a:p>
        </p:txBody>
      </p:sp>
      <p:pic>
        <p:nvPicPr>
          <p:cNvPr id="560" name="Google Shape;560;p59"/>
          <p:cNvPicPr preferRelativeResize="0"/>
          <p:nvPr/>
        </p:nvPicPr>
        <p:blipFill>
          <a:blip r:embed="rId3">
            <a:alphaModFix/>
          </a:blip>
          <a:stretch>
            <a:fillRect/>
          </a:stretch>
        </p:blipFill>
        <p:spPr>
          <a:xfrm>
            <a:off x="344141" y="158750"/>
            <a:ext cx="3184900" cy="5346202"/>
          </a:xfrm>
          <a:prstGeom prst="rect">
            <a:avLst/>
          </a:prstGeom>
          <a:noFill/>
          <a:ln>
            <a:noFill/>
          </a:ln>
        </p:spPr>
      </p:pic>
      <p:pic>
        <p:nvPicPr>
          <p:cNvPr id="561" name="Google Shape;561;p59"/>
          <p:cNvPicPr preferRelativeResize="0"/>
          <p:nvPr/>
        </p:nvPicPr>
        <p:blipFill>
          <a:blip r:embed="rId4">
            <a:alphaModFix/>
          </a:blip>
          <a:stretch>
            <a:fillRect/>
          </a:stretch>
        </p:blipFill>
        <p:spPr>
          <a:xfrm>
            <a:off x="3588431" y="166988"/>
            <a:ext cx="3110660" cy="5329727"/>
          </a:xfrm>
          <a:prstGeom prst="rect">
            <a:avLst/>
          </a:prstGeom>
          <a:noFill/>
          <a:ln>
            <a:noFill/>
          </a:ln>
        </p:spPr>
      </p:pic>
      <p:pic>
        <p:nvPicPr>
          <p:cNvPr id="562" name="Google Shape;562;p59"/>
          <p:cNvPicPr preferRelativeResize="0"/>
          <p:nvPr/>
        </p:nvPicPr>
        <p:blipFill>
          <a:blip r:embed="rId5">
            <a:alphaModFix/>
          </a:blip>
          <a:stretch>
            <a:fillRect/>
          </a:stretch>
        </p:blipFill>
        <p:spPr>
          <a:xfrm>
            <a:off x="6758481" y="166988"/>
            <a:ext cx="3110660" cy="5329727"/>
          </a:xfrm>
          <a:prstGeom prst="rect">
            <a:avLst/>
          </a:prstGeom>
          <a:noFill/>
          <a:ln>
            <a:noFill/>
          </a:ln>
        </p:spPr>
      </p:pic>
      <p:pic>
        <p:nvPicPr>
          <p:cNvPr id="563" name="Google Shape;563;p59"/>
          <p:cNvPicPr preferRelativeResize="0"/>
          <p:nvPr/>
        </p:nvPicPr>
        <p:blipFill>
          <a:blip r:embed="rId6">
            <a:alphaModFix/>
          </a:blip>
          <a:stretch>
            <a:fillRect/>
          </a:stretch>
        </p:blipFill>
        <p:spPr>
          <a:xfrm>
            <a:off x="396109" y="5276574"/>
            <a:ext cx="3080964" cy="5280302"/>
          </a:xfrm>
          <a:prstGeom prst="rect">
            <a:avLst/>
          </a:prstGeom>
          <a:noFill/>
          <a:ln>
            <a:noFill/>
          </a:ln>
        </p:spPr>
      </p:pic>
      <p:pic>
        <p:nvPicPr>
          <p:cNvPr id="564" name="Google Shape;564;p59"/>
          <p:cNvPicPr preferRelativeResize="0"/>
          <p:nvPr/>
        </p:nvPicPr>
        <p:blipFill>
          <a:blip r:embed="rId7">
            <a:alphaModFix/>
          </a:blip>
          <a:stretch>
            <a:fillRect/>
          </a:stretch>
        </p:blipFill>
        <p:spPr>
          <a:xfrm>
            <a:off x="3529039" y="5288487"/>
            <a:ext cx="3043839" cy="5256475"/>
          </a:xfrm>
          <a:prstGeom prst="rect">
            <a:avLst/>
          </a:prstGeom>
          <a:noFill/>
          <a:ln>
            <a:noFill/>
          </a:ln>
        </p:spPr>
      </p:pic>
      <p:pic>
        <p:nvPicPr>
          <p:cNvPr id="565" name="Google Shape;565;p59"/>
          <p:cNvPicPr preferRelativeResize="0"/>
          <p:nvPr/>
        </p:nvPicPr>
        <p:blipFill>
          <a:blip r:embed="rId8">
            <a:alphaModFix/>
          </a:blip>
          <a:stretch>
            <a:fillRect/>
          </a:stretch>
        </p:blipFill>
        <p:spPr>
          <a:xfrm>
            <a:off x="6791889" y="5276581"/>
            <a:ext cx="3043842" cy="5197856"/>
          </a:xfrm>
          <a:prstGeom prst="rect">
            <a:avLst/>
          </a:prstGeom>
          <a:noFill/>
          <a:ln>
            <a:noFill/>
          </a:ln>
        </p:spPr>
      </p:pic>
      <p:sp>
        <p:nvSpPr>
          <p:cNvPr id="566" name="Google Shape;566;p59"/>
          <p:cNvSpPr txBox="1"/>
          <p:nvPr/>
        </p:nvSpPr>
        <p:spPr>
          <a:xfrm>
            <a:off x="2408438" y="2009688"/>
            <a:ext cx="5470500" cy="6785700"/>
          </a:xfrm>
          <a:prstGeom prst="rect">
            <a:avLst/>
          </a:prstGeom>
          <a:solidFill>
            <a:srgbClr val="FFFFFF"/>
          </a:solidFill>
          <a:ln cap="flat" cmpd="sng" w="76200">
            <a:solidFill>
              <a:srgbClr val="000000"/>
            </a:solidFill>
            <a:prstDash val="solid"/>
            <a:round/>
            <a:headEnd len="sm" w="sm" type="none"/>
            <a:tailEnd len="sm" w="sm" type="none"/>
          </a:ln>
        </p:spPr>
        <p:txBody>
          <a:bodyPr anchorCtr="0" anchor="t" bIns="190475" lIns="190475" spcFirstLastPara="1" rIns="190475" wrap="square" tIns="190475">
            <a:noAutofit/>
          </a:bodyPr>
          <a:lstStyle/>
          <a:p>
            <a:pPr indent="-679450" lvl="0" marL="952500" rtl="0" algn="l">
              <a:lnSpc>
                <a:spcPct val="105000"/>
              </a:lnSpc>
              <a:spcBef>
                <a:spcPts val="0"/>
              </a:spcBef>
              <a:spcAft>
                <a:spcPts val="0"/>
              </a:spcAft>
              <a:buClr>
                <a:srgbClr val="000000"/>
              </a:buClr>
              <a:buSzPts val="3100"/>
              <a:buFont typeface="Barlow"/>
              <a:buChar char="✓"/>
            </a:pPr>
            <a:r>
              <a:rPr b="1" lang="en" sz="3100">
                <a:solidFill>
                  <a:srgbClr val="000000"/>
                </a:solidFill>
                <a:latin typeface="Barlow"/>
                <a:ea typeface="Barlow"/>
                <a:cs typeface="Barlow"/>
                <a:sym typeface="Barlow"/>
              </a:rPr>
              <a:t>Patient Information</a:t>
            </a:r>
            <a:endParaRPr b="1" sz="3100">
              <a:solidFill>
                <a:srgbClr val="000000"/>
              </a:solidFill>
              <a:latin typeface="Barlow"/>
              <a:ea typeface="Barlow"/>
              <a:cs typeface="Barlow"/>
              <a:sym typeface="Barlow"/>
            </a:endParaRPr>
          </a:p>
          <a:p>
            <a:pPr indent="-679450" lvl="0" marL="952500" rtl="0" algn="l">
              <a:lnSpc>
                <a:spcPct val="105000"/>
              </a:lnSpc>
              <a:spcBef>
                <a:spcPts val="2100"/>
              </a:spcBef>
              <a:spcAft>
                <a:spcPts val="0"/>
              </a:spcAft>
              <a:buClr>
                <a:srgbClr val="000000"/>
              </a:buClr>
              <a:buSzPts val="3100"/>
              <a:buFont typeface="Barlow"/>
              <a:buChar char="✓"/>
            </a:pPr>
            <a:r>
              <a:rPr b="1" lang="en" sz="3100">
                <a:solidFill>
                  <a:srgbClr val="000000"/>
                </a:solidFill>
                <a:latin typeface="Barlow"/>
                <a:ea typeface="Barlow"/>
                <a:cs typeface="Barlow"/>
                <a:sym typeface="Barlow"/>
              </a:rPr>
              <a:t>Screening for Red Flags</a:t>
            </a:r>
            <a:endParaRPr b="1" sz="3100">
              <a:solidFill>
                <a:srgbClr val="000000"/>
              </a:solidFill>
              <a:latin typeface="Barlow"/>
              <a:ea typeface="Barlow"/>
              <a:cs typeface="Barlow"/>
              <a:sym typeface="Barlow"/>
            </a:endParaRPr>
          </a:p>
          <a:p>
            <a:pPr indent="-679450" lvl="0" marL="952500" rtl="0" algn="l">
              <a:lnSpc>
                <a:spcPct val="105000"/>
              </a:lnSpc>
              <a:spcBef>
                <a:spcPts val="2100"/>
              </a:spcBef>
              <a:spcAft>
                <a:spcPts val="0"/>
              </a:spcAft>
              <a:buClr>
                <a:srgbClr val="000000"/>
              </a:buClr>
              <a:buSzPts val="3100"/>
              <a:buFont typeface="Barlow"/>
              <a:buChar char="✓"/>
            </a:pPr>
            <a:r>
              <a:rPr b="1" lang="en" sz="3100">
                <a:solidFill>
                  <a:srgbClr val="000000"/>
                </a:solidFill>
                <a:latin typeface="Barlow"/>
                <a:ea typeface="Barlow"/>
                <a:cs typeface="Barlow"/>
                <a:sym typeface="Barlow"/>
              </a:rPr>
              <a:t>Medical History</a:t>
            </a:r>
            <a:endParaRPr b="1" sz="3100">
              <a:solidFill>
                <a:srgbClr val="000000"/>
              </a:solidFill>
              <a:latin typeface="Barlow"/>
              <a:ea typeface="Barlow"/>
              <a:cs typeface="Barlow"/>
              <a:sym typeface="Barlow"/>
            </a:endParaRPr>
          </a:p>
          <a:p>
            <a:pPr indent="-679450" lvl="0" marL="952500" rtl="0" algn="l">
              <a:lnSpc>
                <a:spcPct val="105000"/>
              </a:lnSpc>
              <a:spcBef>
                <a:spcPts val="2100"/>
              </a:spcBef>
              <a:spcAft>
                <a:spcPts val="0"/>
              </a:spcAft>
              <a:buClr>
                <a:srgbClr val="000000"/>
              </a:buClr>
              <a:buSzPts val="3100"/>
              <a:buFont typeface="Barlow"/>
              <a:buChar char="✓"/>
            </a:pPr>
            <a:r>
              <a:rPr b="1" lang="en" sz="3100">
                <a:solidFill>
                  <a:srgbClr val="000000"/>
                </a:solidFill>
                <a:latin typeface="Barlow"/>
                <a:ea typeface="Barlow"/>
                <a:cs typeface="Barlow"/>
                <a:sym typeface="Barlow"/>
              </a:rPr>
              <a:t>Review of Systems</a:t>
            </a:r>
            <a:endParaRPr b="1" sz="3100">
              <a:solidFill>
                <a:srgbClr val="000000"/>
              </a:solidFill>
              <a:latin typeface="Barlow"/>
              <a:ea typeface="Barlow"/>
              <a:cs typeface="Barlow"/>
              <a:sym typeface="Barlow"/>
            </a:endParaRPr>
          </a:p>
          <a:p>
            <a:pPr indent="-679450" lvl="0" marL="952500" rtl="0" algn="l">
              <a:lnSpc>
                <a:spcPct val="105000"/>
              </a:lnSpc>
              <a:spcBef>
                <a:spcPts val="2100"/>
              </a:spcBef>
              <a:spcAft>
                <a:spcPts val="0"/>
              </a:spcAft>
              <a:buClr>
                <a:srgbClr val="000000"/>
              </a:buClr>
              <a:buSzPts val="3100"/>
              <a:buFont typeface="Barlow"/>
              <a:buChar char="✓"/>
            </a:pPr>
            <a:r>
              <a:rPr b="1" lang="en" sz="3100">
                <a:solidFill>
                  <a:srgbClr val="000000"/>
                </a:solidFill>
                <a:latin typeface="Barlow"/>
                <a:ea typeface="Barlow"/>
                <a:cs typeface="Barlow"/>
                <a:sym typeface="Barlow"/>
              </a:rPr>
              <a:t>Physical Examination</a:t>
            </a:r>
            <a:endParaRPr b="1" sz="3100">
              <a:solidFill>
                <a:srgbClr val="000000"/>
              </a:solidFill>
              <a:latin typeface="Barlow"/>
              <a:ea typeface="Barlow"/>
              <a:cs typeface="Barlow"/>
              <a:sym typeface="Barlow"/>
            </a:endParaRPr>
          </a:p>
          <a:p>
            <a:pPr indent="-679450" lvl="0" marL="952500" rtl="0" algn="l">
              <a:lnSpc>
                <a:spcPct val="105000"/>
              </a:lnSpc>
              <a:spcBef>
                <a:spcPts val="2100"/>
              </a:spcBef>
              <a:spcAft>
                <a:spcPts val="0"/>
              </a:spcAft>
              <a:buClr>
                <a:srgbClr val="000000"/>
              </a:buClr>
              <a:buSzPts val="3100"/>
              <a:buFont typeface="Barlow"/>
              <a:buChar char="✓"/>
            </a:pPr>
            <a:r>
              <a:rPr b="1" lang="en" sz="3100">
                <a:solidFill>
                  <a:srgbClr val="000000"/>
                </a:solidFill>
                <a:latin typeface="Barlow"/>
                <a:ea typeface="Barlow"/>
                <a:cs typeface="Barlow"/>
                <a:sym typeface="Barlow"/>
              </a:rPr>
              <a:t>Assessment</a:t>
            </a:r>
            <a:endParaRPr b="1" sz="3100">
              <a:solidFill>
                <a:srgbClr val="000000"/>
              </a:solidFill>
              <a:latin typeface="Barlow"/>
              <a:ea typeface="Barlow"/>
              <a:cs typeface="Barlow"/>
              <a:sym typeface="Barlow"/>
            </a:endParaRPr>
          </a:p>
          <a:p>
            <a:pPr indent="-679450" lvl="0" marL="952500" rtl="0" algn="l">
              <a:lnSpc>
                <a:spcPct val="105000"/>
              </a:lnSpc>
              <a:spcBef>
                <a:spcPts val="2100"/>
              </a:spcBef>
              <a:spcAft>
                <a:spcPts val="0"/>
              </a:spcAft>
              <a:buClr>
                <a:srgbClr val="000000"/>
              </a:buClr>
              <a:buSzPts val="3100"/>
              <a:buFont typeface="Barlow"/>
              <a:buChar char="✓"/>
            </a:pPr>
            <a:r>
              <a:rPr b="1" lang="en" sz="3100">
                <a:solidFill>
                  <a:srgbClr val="000000"/>
                </a:solidFill>
                <a:latin typeface="Barlow"/>
                <a:ea typeface="Barlow"/>
                <a:cs typeface="Barlow"/>
                <a:sym typeface="Barlow"/>
              </a:rPr>
              <a:t>Plans</a:t>
            </a:r>
            <a:endParaRPr b="1" sz="3100">
              <a:solidFill>
                <a:srgbClr val="000000"/>
              </a:solidFill>
              <a:latin typeface="Barlow"/>
              <a:ea typeface="Barlow"/>
              <a:cs typeface="Barlow"/>
              <a:sym typeface="Barlow"/>
            </a:endParaRPr>
          </a:p>
          <a:p>
            <a:pPr indent="-679450" lvl="0" marL="952500" rtl="0" algn="l">
              <a:lnSpc>
                <a:spcPct val="105000"/>
              </a:lnSpc>
              <a:spcBef>
                <a:spcPts val="2100"/>
              </a:spcBef>
              <a:spcAft>
                <a:spcPts val="2100"/>
              </a:spcAft>
              <a:buClr>
                <a:srgbClr val="000000"/>
              </a:buClr>
              <a:buSzPts val="3100"/>
              <a:buFont typeface="Barlow"/>
              <a:buChar char="✓"/>
            </a:pPr>
            <a:r>
              <a:rPr b="1" lang="en" sz="3100">
                <a:solidFill>
                  <a:srgbClr val="000000"/>
                </a:solidFill>
                <a:latin typeface="Barlow"/>
                <a:ea typeface="Barlow"/>
                <a:cs typeface="Barlow"/>
                <a:sym typeface="Barlow"/>
              </a:rPr>
              <a:t>Annexes</a:t>
            </a:r>
            <a:endParaRPr b="1" sz="3100">
              <a:solidFill>
                <a:srgbClr val="000000"/>
              </a:solidFill>
              <a:latin typeface="Barlow"/>
              <a:ea typeface="Barlow"/>
              <a:cs typeface="Barlow"/>
              <a:sym typeface="Barlow"/>
            </a:endParaRPr>
          </a:p>
        </p:txBody>
      </p:sp>
      <p:sp>
        <p:nvSpPr>
          <p:cNvPr id="567" name="Google Shape;567;p59"/>
          <p:cNvSpPr txBox="1"/>
          <p:nvPr/>
        </p:nvSpPr>
        <p:spPr>
          <a:xfrm>
            <a:off x="9870178" y="303854"/>
            <a:ext cx="9056400" cy="1163700"/>
          </a:xfrm>
          <a:prstGeom prst="rect">
            <a:avLst/>
          </a:prstGeom>
          <a:solidFill>
            <a:srgbClr val="D9EAD3"/>
          </a:solidFill>
          <a:ln>
            <a:noFill/>
          </a:ln>
        </p:spPr>
        <p:txBody>
          <a:bodyPr anchorCtr="0" anchor="t" bIns="190475" lIns="190475" spcFirstLastPara="1" rIns="190475" wrap="square" tIns="190475">
            <a:noAutofit/>
          </a:bodyPr>
          <a:lstStyle/>
          <a:p>
            <a:pPr indent="0" lvl="0" marL="0" rtl="0" algn="ctr">
              <a:spcBef>
                <a:spcPts val="0"/>
              </a:spcBef>
              <a:spcAft>
                <a:spcPts val="0"/>
              </a:spcAft>
              <a:buNone/>
            </a:pPr>
            <a:r>
              <a:rPr b="1" lang="en" sz="4200">
                <a:solidFill>
                  <a:srgbClr val="285C4D"/>
                </a:solidFill>
                <a:latin typeface="Barlow"/>
                <a:ea typeface="Barlow"/>
                <a:cs typeface="Barlow"/>
                <a:sym typeface="Barlow"/>
              </a:rPr>
              <a:t>HEALTH EXAMINATION FORMS</a:t>
            </a:r>
            <a:endParaRPr b="1" sz="4200">
              <a:solidFill>
                <a:srgbClr val="285C4D"/>
              </a:solidFill>
              <a:latin typeface="Barlow"/>
              <a:ea typeface="Barlow"/>
              <a:cs typeface="Barlow"/>
              <a:sym typeface="Barlow"/>
            </a:endParaRPr>
          </a:p>
        </p:txBody>
      </p:sp>
      <p:sp>
        <p:nvSpPr>
          <p:cNvPr id="568" name="Google Shape;568;p59"/>
          <p:cNvSpPr txBox="1"/>
          <p:nvPr/>
        </p:nvSpPr>
        <p:spPr>
          <a:xfrm>
            <a:off x="7703125" y="9867200"/>
            <a:ext cx="11211900" cy="569400"/>
          </a:xfrm>
          <a:prstGeom prst="rect">
            <a:avLst/>
          </a:prstGeom>
          <a:solidFill>
            <a:srgbClr val="50A68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500" u="sng">
                <a:solidFill>
                  <a:schemeClr val="lt1"/>
                </a:solidFill>
                <a:latin typeface="Barlow"/>
                <a:ea typeface="Barlow"/>
                <a:cs typeface="Barlow"/>
                <a:sym typeface="Barlow"/>
              </a:rPr>
              <a:t>https://doh.gov.ph/dpcb/implementation-of-national-practice-guidelines/</a:t>
            </a:r>
            <a:endParaRPr b="1" sz="2500" u="sng">
              <a:solidFill>
                <a:schemeClr val="lt1"/>
              </a:solidFill>
              <a:latin typeface="Barlow"/>
              <a:ea typeface="Barlow"/>
              <a:cs typeface="Barlow"/>
              <a:sym typeface="Barlow"/>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60"/>
          <p:cNvSpPr txBox="1"/>
          <p:nvPr>
            <p:ph idx="12" type="sldNum"/>
          </p:nvPr>
        </p:nvSpPr>
        <p:spPr>
          <a:xfrm>
            <a:off x="17614724" y="9715025"/>
            <a:ext cx="883800" cy="819900"/>
          </a:xfrm>
          <a:prstGeom prst="rect">
            <a:avLst/>
          </a:prstGeom>
        </p:spPr>
        <p:txBody>
          <a:bodyPr anchorCtr="0" anchor="ctr" bIns="190475" lIns="190475" spcFirstLastPara="1" rIns="190475" wrap="square" tIns="190475">
            <a:normAutofit/>
          </a:bodyPr>
          <a:lstStyle/>
          <a:p>
            <a:pPr indent="0" lvl="0" marL="0" rtl="0" algn="r">
              <a:spcBef>
                <a:spcPts val="0"/>
              </a:spcBef>
              <a:spcAft>
                <a:spcPts val="0"/>
              </a:spcAft>
              <a:buNone/>
            </a:pPr>
            <a:fld id="{00000000-1234-1234-1234-123412341234}" type="slidenum">
              <a:rPr lang="en"/>
              <a:t>‹#›</a:t>
            </a:fld>
            <a:endParaRPr/>
          </a:p>
        </p:txBody>
      </p:sp>
      <p:sp>
        <p:nvSpPr>
          <p:cNvPr id="574" name="Google Shape;574;p60"/>
          <p:cNvSpPr txBox="1"/>
          <p:nvPr>
            <p:ph idx="4294967295" type="title"/>
          </p:nvPr>
        </p:nvSpPr>
        <p:spPr>
          <a:xfrm>
            <a:off x="-3092" y="0"/>
            <a:ext cx="17751300" cy="1193100"/>
          </a:xfrm>
          <a:prstGeom prst="rect">
            <a:avLst/>
          </a:prstGeom>
        </p:spPr>
        <p:txBody>
          <a:bodyPr anchorCtr="0" anchor="t" bIns="190475" lIns="190475" spcFirstLastPara="1" rIns="190475" wrap="square" tIns="190475">
            <a:normAutofit fontScale="90000"/>
          </a:bodyPr>
          <a:lstStyle/>
          <a:p>
            <a:pPr indent="0" lvl="0" marL="0" rtl="0" algn="l">
              <a:spcBef>
                <a:spcPts val="0"/>
              </a:spcBef>
              <a:spcAft>
                <a:spcPts val="0"/>
              </a:spcAft>
              <a:buClr>
                <a:schemeClr val="dk1"/>
              </a:buClr>
              <a:buSzPct val="39655"/>
              <a:buFont typeface="Arial"/>
              <a:buNone/>
            </a:pPr>
            <a:r>
              <a:rPr b="1" lang="en">
                <a:solidFill>
                  <a:srgbClr val="085631"/>
                </a:solidFill>
                <a:latin typeface="Playfair Display"/>
                <a:ea typeface="Playfair Display"/>
                <a:cs typeface="Playfair Display"/>
                <a:sym typeface="Playfair Display"/>
              </a:rPr>
              <a:t>What is UpToDate</a:t>
            </a:r>
            <a:r>
              <a:rPr b="1" baseline="30000" lang="en">
                <a:solidFill>
                  <a:srgbClr val="085631"/>
                </a:solidFill>
                <a:latin typeface="Playfair Display"/>
                <a:ea typeface="Playfair Display"/>
                <a:cs typeface="Playfair Display"/>
                <a:sym typeface="Playfair Display"/>
              </a:rPr>
              <a:t>Ⓡ</a:t>
            </a:r>
            <a:r>
              <a:rPr b="1" lang="en">
                <a:solidFill>
                  <a:srgbClr val="085631"/>
                </a:solidFill>
                <a:latin typeface="Playfair Display"/>
                <a:ea typeface="Playfair Display"/>
                <a:cs typeface="Playfair Display"/>
                <a:sym typeface="Playfair Display"/>
              </a:rPr>
              <a:t>?</a:t>
            </a:r>
            <a:endParaRPr b="1">
              <a:solidFill>
                <a:srgbClr val="085631"/>
              </a:solidFill>
              <a:latin typeface="Playfair Display"/>
              <a:ea typeface="Playfair Display"/>
              <a:cs typeface="Playfair Display"/>
              <a:sym typeface="Playfair Display"/>
            </a:endParaRPr>
          </a:p>
        </p:txBody>
      </p:sp>
      <p:pic>
        <p:nvPicPr>
          <p:cNvPr id="575" name="Google Shape;575;p60"/>
          <p:cNvPicPr preferRelativeResize="0"/>
          <p:nvPr/>
        </p:nvPicPr>
        <p:blipFill rotWithShape="1">
          <a:blip r:embed="rId3">
            <a:alphaModFix/>
          </a:blip>
          <a:srcRect b="19041" l="8099" r="9248" t="0"/>
          <a:stretch/>
        </p:blipFill>
        <p:spPr>
          <a:xfrm>
            <a:off x="1648975" y="1232825"/>
            <a:ext cx="15700951" cy="8275974"/>
          </a:xfrm>
          <a:prstGeom prst="rect">
            <a:avLst/>
          </a:prstGeom>
          <a:noFill/>
          <a:ln>
            <a:noFill/>
          </a:ln>
        </p:spPr>
      </p:pic>
      <p:pic>
        <p:nvPicPr>
          <p:cNvPr id="576" name="Google Shape;576;p60"/>
          <p:cNvPicPr preferRelativeResize="0"/>
          <p:nvPr/>
        </p:nvPicPr>
        <p:blipFill>
          <a:blip r:embed="rId4">
            <a:alphaModFix/>
          </a:blip>
          <a:stretch>
            <a:fillRect/>
          </a:stretch>
        </p:blipFill>
        <p:spPr>
          <a:xfrm>
            <a:off x="1375750" y="9715050"/>
            <a:ext cx="1834388" cy="1000575"/>
          </a:xfrm>
          <a:prstGeom prst="rect">
            <a:avLst/>
          </a:prstGeom>
          <a:noFill/>
          <a:ln>
            <a:noFill/>
          </a:ln>
        </p:spPr>
      </p:pic>
      <p:pic>
        <p:nvPicPr>
          <p:cNvPr id="577" name="Google Shape;577;p60"/>
          <p:cNvPicPr preferRelativeResize="0"/>
          <p:nvPr/>
        </p:nvPicPr>
        <p:blipFill rotWithShape="1">
          <a:blip r:embed="rId5">
            <a:alphaModFix/>
          </a:blip>
          <a:srcRect b="0" l="17389" r="18912" t="0"/>
          <a:stretch/>
        </p:blipFill>
        <p:spPr>
          <a:xfrm>
            <a:off x="1223350" y="9663677"/>
            <a:ext cx="883800" cy="82963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61"/>
          <p:cNvSpPr txBox="1"/>
          <p:nvPr>
            <p:ph idx="12" type="sldNum"/>
          </p:nvPr>
        </p:nvSpPr>
        <p:spPr>
          <a:xfrm>
            <a:off x="17614724" y="9715025"/>
            <a:ext cx="883800" cy="819900"/>
          </a:xfrm>
          <a:prstGeom prst="rect">
            <a:avLst/>
          </a:prstGeom>
        </p:spPr>
        <p:txBody>
          <a:bodyPr anchorCtr="0" anchor="ctr" bIns="190475" lIns="190475" spcFirstLastPara="1" rIns="190475" wrap="square" tIns="190475">
            <a:normAutofit/>
          </a:bodyPr>
          <a:lstStyle/>
          <a:p>
            <a:pPr indent="0" lvl="0" marL="0" rtl="0" algn="r">
              <a:spcBef>
                <a:spcPts val="0"/>
              </a:spcBef>
              <a:spcAft>
                <a:spcPts val="0"/>
              </a:spcAft>
              <a:buNone/>
            </a:pPr>
            <a:fld id="{00000000-1234-1234-1234-123412341234}" type="slidenum">
              <a:rPr lang="en"/>
              <a:t>‹#›</a:t>
            </a:fld>
            <a:endParaRPr/>
          </a:p>
        </p:txBody>
      </p:sp>
      <p:sp>
        <p:nvSpPr>
          <p:cNvPr id="583" name="Google Shape;583;p61"/>
          <p:cNvSpPr txBox="1"/>
          <p:nvPr>
            <p:ph idx="2" type="body"/>
          </p:nvPr>
        </p:nvSpPr>
        <p:spPr>
          <a:xfrm>
            <a:off x="2981975" y="8633250"/>
            <a:ext cx="12744900" cy="875400"/>
          </a:xfrm>
          <a:prstGeom prst="rect">
            <a:avLst/>
          </a:prstGeom>
          <a:solidFill>
            <a:srgbClr val="F8E59A"/>
          </a:solidFill>
        </p:spPr>
        <p:txBody>
          <a:bodyPr anchorCtr="0" anchor="ctr" bIns="190475" lIns="190475" spcFirstLastPara="1" rIns="190475" wrap="square" tIns="190475">
            <a:noAutofit/>
          </a:bodyPr>
          <a:lstStyle/>
          <a:p>
            <a:pPr indent="0" lvl="0" marL="0" rtl="0" algn="ctr">
              <a:spcBef>
                <a:spcPts val="0"/>
              </a:spcBef>
              <a:spcAft>
                <a:spcPts val="2500"/>
              </a:spcAft>
              <a:buNone/>
            </a:pPr>
            <a:r>
              <a:rPr lang="en" sz="3800"/>
              <a:t>Sign-up sheet is accessible at: </a:t>
            </a:r>
            <a:r>
              <a:rPr b="1" lang="en" sz="3800"/>
              <a:t>bit.ly/UpToDateSignUp</a:t>
            </a:r>
            <a:endParaRPr b="1" sz="3800"/>
          </a:p>
        </p:txBody>
      </p:sp>
      <p:sp>
        <p:nvSpPr>
          <p:cNvPr id="584" name="Google Shape;584;p61"/>
          <p:cNvSpPr txBox="1"/>
          <p:nvPr>
            <p:ph idx="4294967295" type="title"/>
          </p:nvPr>
        </p:nvSpPr>
        <p:spPr>
          <a:xfrm>
            <a:off x="9081150" y="559600"/>
            <a:ext cx="8911200" cy="2283900"/>
          </a:xfrm>
          <a:prstGeom prst="rect">
            <a:avLst/>
          </a:prstGeom>
        </p:spPr>
        <p:txBody>
          <a:bodyPr anchorCtr="0" anchor="t" bIns="190475" lIns="190475" spcFirstLastPara="1" rIns="190475" wrap="square" tIns="190475">
            <a:normAutofit fontScale="90000"/>
          </a:bodyPr>
          <a:lstStyle/>
          <a:p>
            <a:pPr indent="0" lvl="0" marL="0" rtl="0" algn="ctr">
              <a:spcBef>
                <a:spcPts val="0"/>
              </a:spcBef>
              <a:spcAft>
                <a:spcPts val="0"/>
              </a:spcAft>
              <a:buClr>
                <a:schemeClr val="dk1"/>
              </a:buClr>
              <a:buSzPct val="39655"/>
              <a:buFont typeface="Arial"/>
              <a:buNone/>
            </a:pPr>
            <a:r>
              <a:rPr b="1" lang="en">
                <a:solidFill>
                  <a:srgbClr val="085631"/>
                </a:solidFill>
                <a:latin typeface="Playfair Display"/>
                <a:ea typeface="Playfair Display"/>
                <a:cs typeface="Playfair Display"/>
                <a:sym typeface="Playfair Display"/>
              </a:rPr>
              <a:t>UpToDate Registration </a:t>
            </a:r>
            <a:endParaRPr b="1">
              <a:solidFill>
                <a:srgbClr val="085631"/>
              </a:solidFill>
              <a:latin typeface="Playfair Display"/>
              <a:ea typeface="Playfair Display"/>
              <a:cs typeface="Playfair Display"/>
              <a:sym typeface="Playfair Display"/>
            </a:endParaRPr>
          </a:p>
          <a:p>
            <a:pPr indent="0" lvl="0" marL="0" rtl="0" algn="ctr">
              <a:spcBef>
                <a:spcPts val="0"/>
              </a:spcBef>
              <a:spcAft>
                <a:spcPts val="0"/>
              </a:spcAft>
              <a:buClr>
                <a:schemeClr val="dk1"/>
              </a:buClr>
              <a:buSzPct val="55645"/>
              <a:buFont typeface="Arial"/>
              <a:buNone/>
            </a:pPr>
            <a:r>
              <a:rPr b="1" lang="en" sz="4133">
                <a:solidFill>
                  <a:srgbClr val="085631"/>
                </a:solidFill>
                <a:latin typeface="Playfair Display"/>
                <a:ea typeface="Playfair Display"/>
                <a:cs typeface="Playfair Display"/>
                <a:sym typeface="Playfair Display"/>
              </a:rPr>
              <a:t>(For Government Healthcare Workers)</a:t>
            </a:r>
            <a:endParaRPr b="1" sz="4133">
              <a:solidFill>
                <a:srgbClr val="085631"/>
              </a:solidFill>
              <a:latin typeface="Playfair Display"/>
              <a:ea typeface="Playfair Display"/>
              <a:cs typeface="Playfair Display"/>
              <a:sym typeface="Playfair Display"/>
            </a:endParaRPr>
          </a:p>
        </p:txBody>
      </p:sp>
      <p:sp>
        <p:nvSpPr>
          <p:cNvPr id="585" name="Google Shape;585;p61"/>
          <p:cNvSpPr/>
          <p:nvPr/>
        </p:nvSpPr>
        <p:spPr>
          <a:xfrm>
            <a:off x="4015924" y="6677800"/>
            <a:ext cx="9539400" cy="1429200"/>
          </a:xfrm>
          <a:prstGeom prst="rect">
            <a:avLst/>
          </a:prstGeom>
          <a:solidFill>
            <a:srgbClr val="2E5D4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900">
              <a:solidFill>
                <a:schemeClr val="lt1"/>
              </a:solidFill>
              <a:latin typeface="Nunito"/>
              <a:ea typeface="Nunito"/>
              <a:cs typeface="Nunito"/>
              <a:sym typeface="Nunito"/>
            </a:endParaRPr>
          </a:p>
        </p:txBody>
      </p:sp>
      <p:sp>
        <p:nvSpPr>
          <p:cNvPr id="586" name="Google Shape;586;p61"/>
          <p:cNvSpPr/>
          <p:nvPr/>
        </p:nvSpPr>
        <p:spPr>
          <a:xfrm>
            <a:off x="1888849" y="1976225"/>
            <a:ext cx="2177400" cy="1383900"/>
          </a:xfrm>
          <a:prstGeom prst="ellipse">
            <a:avLst/>
          </a:prstGeom>
          <a:solidFill>
            <a:srgbClr val="4D9D7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solidFill>
                  <a:schemeClr val="lt1"/>
                </a:solidFill>
                <a:latin typeface="Nunito"/>
                <a:ea typeface="Nunito"/>
                <a:cs typeface="Nunito"/>
                <a:sym typeface="Nunito"/>
              </a:rPr>
              <a:t>START</a:t>
            </a:r>
            <a:endParaRPr b="1" sz="2600">
              <a:solidFill>
                <a:schemeClr val="lt1"/>
              </a:solidFill>
              <a:latin typeface="Nunito"/>
              <a:ea typeface="Nunito"/>
              <a:cs typeface="Nunito"/>
              <a:sym typeface="Nunito"/>
            </a:endParaRPr>
          </a:p>
        </p:txBody>
      </p:sp>
      <p:sp>
        <p:nvSpPr>
          <p:cNvPr id="587" name="Google Shape;587;p61"/>
          <p:cNvSpPr/>
          <p:nvPr/>
        </p:nvSpPr>
        <p:spPr>
          <a:xfrm>
            <a:off x="5384698" y="4100225"/>
            <a:ext cx="3331200" cy="1429200"/>
          </a:xfrm>
          <a:prstGeom prst="rect">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latin typeface="Nunito"/>
                <a:ea typeface="Nunito"/>
                <a:cs typeface="Nunito"/>
                <a:sym typeface="Nunito"/>
              </a:rPr>
              <a:t>Provide feedback</a:t>
            </a:r>
            <a:endParaRPr b="1" sz="2400">
              <a:latin typeface="Nunito"/>
              <a:ea typeface="Nunito"/>
              <a:cs typeface="Nunito"/>
              <a:sym typeface="Nunito"/>
            </a:endParaRPr>
          </a:p>
        </p:txBody>
      </p:sp>
      <p:sp>
        <p:nvSpPr>
          <p:cNvPr id="588" name="Google Shape;588;p61"/>
          <p:cNvSpPr/>
          <p:nvPr/>
        </p:nvSpPr>
        <p:spPr>
          <a:xfrm>
            <a:off x="1776356" y="6677798"/>
            <a:ext cx="2402400" cy="1429200"/>
          </a:xfrm>
          <a:prstGeom prst="rect">
            <a:avLst/>
          </a:prstGeom>
          <a:solidFill>
            <a:srgbClr val="2E5D4D"/>
          </a:solidFill>
          <a:ln cap="flat" cmpd="sng" w="9525">
            <a:solidFill>
              <a:srgbClr val="2E5D4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chemeClr val="lt1"/>
                </a:solidFill>
                <a:latin typeface="Nunito"/>
                <a:ea typeface="Nunito"/>
                <a:cs typeface="Nunito"/>
                <a:sym typeface="Nunito"/>
              </a:rPr>
              <a:t>ASSISTED REGISTRATION BY DOH-DPCB thru EGMD</a:t>
            </a:r>
            <a:endParaRPr b="1" sz="1900">
              <a:solidFill>
                <a:schemeClr val="lt1"/>
              </a:solidFill>
              <a:latin typeface="Nunito"/>
              <a:ea typeface="Nunito"/>
              <a:cs typeface="Nunito"/>
              <a:sym typeface="Nunito"/>
            </a:endParaRPr>
          </a:p>
        </p:txBody>
      </p:sp>
      <p:sp>
        <p:nvSpPr>
          <p:cNvPr id="589" name="Google Shape;589;p61"/>
          <p:cNvSpPr/>
          <p:nvPr/>
        </p:nvSpPr>
        <p:spPr>
          <a:xfrm>
            <a:off x="5381353" y="6820743"/>
            <a:ext cx="3334500" cy="1143300"/>
          </a:xfrm>
          <a:prstGeom prst="rect">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Nunito"/>
                <a:ea typeface="Nunito"/>
                <a:cs typeface="Nunito"/>
                <a:sym typeface="Nunito"/>
              </a:rPr>
              <a:t>Create invitation using the Subscription Manager</a:t>
            </a:r>
            <a:endParaRPr b="1" sz="2000">
              <a:latin typeface="Nunito"/>
              <a:ea typeface="Nunito"/>
              <a:cs typeface="Nunito"/>
              <a:sym typeface="Nunito"/>
            </a:endParaRPr>
          </a:p>
        </p:txBody>
      </p:sp>
      <p:sp>
        <p:nvSpPr>
          <p:cNvPr id="590" name="Google Shape;590;p61"/>
          <p:cNvSpPr/>
          <p:nvPr/>
        </p:nvSpPr>
        <p:spPr>
          <a:xfrm>
            <a:off x="10414136" y="6820743"/>
            <a:ext cx="2402400" cy="1143300"/>
          </a:xfrm>
          <a:prstGeom prst="rect">
            <a:avLst/>
          </a:prstGeom>
          <a:solidFill>
            <a:srgbClr val="FFD9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latin typeface="Nunito"/>
                <a:ea typeface="Nunito"/>
                <a:cs typeface="Nunito"/>
                <a:sym typeface="Nunito"/>
              </a:rPr>
              <a:t>Account registration</a:t>
            </a:r>
            <a:endParaRPr b="1" sz="2300">
              <a:latin typeface="Nunito"/>
              <a:ea typeface="Nunito"/>
              <a:cs typeface="Nunito"/>
              <a:sym typeface="Nunito"/>
            </a:endParaRPr>
          </a:p>
        </p:txBody>
      </p:sp>
      <p:sp>
        <p:nvSpPr>
          <p:cNvPr id="591" name="Google Shape;591;p61"/>
          <p:cNvSpPr/>
          <p:nvPr/>
        </p:nvSpPr>
        <p:spPr>
          <a:xfrm>
            <a:off x="15017826" y="6711543"/>
            <a:ext cx="1793700" cy="1383900"/>
          </a:xfrm>
          <a:prstGeom prst="ellipse">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700">
                <a:solidFill>
                  <a:schemeClr val="lt1"/>
                </a:solidFill>
                <a:latin typeface="Nunito"/>
                <a:ea typeface="Nunito"/>
                <a:cs typeface="Nunito"/>
                <a:sym typeface="Nunito"/>
              </a:rPr>
              <a:t>END</a:t>
            </a:r>
            <a:endParaRPr b="1" sz="2700">
              <a:solidFill>
                <a:schemeClr val="lt1"/>
              </a:solidFill>
              <a:latin typeface="Nunito"/>
              <a:ea typeface="Nunito"/>
              <a:cs typeface="Nunito"/>
              <a:sym typeface="Nunito"/>
            </a:endParaRPr>
          </a:p>
        </p:txBody>
      </p:sp>
      <p:cxnSp>
        <p:nvCxnSpPr>
          <p:cNvPr id="592" name="Google Shape;592;p61"/>
          <p:cNvCxnSpPr>
            <a:stCxn id="593" idx="3"/>
            <a:endCxn id="587" idx="1"/>
          </p:cNvCxnSpPr>
          <p:nvPr/>
        </p:nvCxnSpPr>
        <p:spPr>
          <a:xfrm>
            <a:off x="4425800" y="4814846"/>
            <a:ext cx="958800" cy="0"/>
          </a:xfrm>
          <a:prstGeom prst="straightConnector1">
            <a:avLst/>
          </a:prstGeom>
          <a:noFill/>
          <a:ln cap="flat" cmpd="sng" w="19050">
            <a:solidFill>
              <a:schemeClr val="dk2"/>
            </a:solidFill>
            <a:prstDash val="solid"/>
            <a:round/>
            <a:headEnd len="med" w="med" type="none"/>
            <a:tailEnd len="med" w="med" type="triangle"/>
          </a:ln>
        </p:spPr>
      </p:cxnSp>
      <p:cxnSp>
        <p:nvCxnSpPr>
          <p:cNvPr id="594" name="Google Shape;594;p61"/>
          <p:cNvCxnSpPr>
            <a:stCxn id="585" idx="3"/>
            <a:endCxn id="591" idx="2"/>
          </p:cNvCxnSpPr>
          <p:nvPr/>
        </p:nvCxnSpPr>
        <p:spPr>
          <a:xfrm>
            <a:off x="13555324" y="7392400"/>
            <a:ext cx="1462500" cy="11100"/>
          </a:xfrm>
          <a:prstGeom prst="straightConnector1">
            <a:avLst/>
          </a:prstGeom>
          <a:noFill/>
          <a:ln cap="flat" cmpd="sng" w="19050">
            <a:solidFill>
              <a:schemeClr val="dk2"/>
            </a:solidFill>
            <a:prstDash val="solid"/>
            <a:round/>
            <a:headEnd len="med" w="med" type="none"/>
            <a:tailEnd len="med" w="med" type="triangle"/>
          </a:ln>
        </p:spPr>
      </p:cxnSp>
      <p:cxnSp>
        <p:nvCxnSpPr>
          <p:cNvPr id="595" name="Google Shape;595;p61"/>
          <p:cNvCxnSpPr>
            <a:stCxn id="587" idx="3"/>
            <a:endCxn id="591" idx="0"/>
          </p:cNvCxnSpPr>
          <p:nvPr/>
        </p:nvCxnSpPr>
        <p:spPr>
          <a:xfrm>
            <a:off x="8715898" y="4814825"/>
            <a:ext cx="7198800" cy="1896600"/>
          </a:xfrm>
          <a:prstGeom prst="bentConnector2">
            <a:avLst/>
          </a:prstGeom>
          <a:noFill/>
          <a:ln cap="flat" cmpd="sng" w="19050">
            <a:solidFill>
              <a:schemeClr val="dk2"/>
            </a:solidFill>
            <a:prstDash val="solid"/>
            <a:round/>
            <a:headEnd len="med" w="med" type="none"/>
            <a:tailEnd len="med" w="med" type="triangle"/>
          </a:ln>
        </p:spPr>
      </p:cxnSp>
      <p:cxnSp>
        <p:nvCxnSpPr>
          <p:cNvPr id="596" name="Google Shape;596;p61"/>
          <p:cNvCxnSpPr>
            <a:stCxn id="593" idx="2"/>
            <a:endCxn id="588" idx="0"/>
          </p:cNvCxnSpPr>
          <p:nvPr/>
        </p:nvCxnSpPr>
        <p:spPr>
          <a:xfrm>
            <a:off x="2977550" y="5529446"/>
            <a:ext cx="0" cy="1148400"/>
          </a:xfrm>
          <a:prstGeom prst="straightConnector1">
            <a:avLst/>
          </a:prstGeom>
          <a:noFill/>
          <a:ln cap="flat" cmpd="sng" w="9525">
            <a:solidFill>
              <a:schemeClr val="dk2"/>
            </a:solidFill>
            <a:prstDash val="solid"/>
            <a:round/>
            <a:headEnd len="med" w="med" type="none"/>
            <a:tailEnd len="med" w="med" type="triangle"/>
          </a:ln>
        </p:spPr>
      </p:cxnSp>
      <p:sp>
        <p:nvSpPr>
          <p:cNvPr id="597" name="Google Shape;597;p61"/>
          <p:cNvSpPr txBox="1"/>
          <p:nvPr/>
        </p:nvSpPr>
        <p:spPr>
          <a:xfrm>
            <a:off x="4437209" y="4100237"/>
            <a:ext cx="936000" cy="63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dk1"/>
                </a:solidFill>
                <a:latin typeface="Nunito"/>
                <a:ea typeface="Nunito"/>
                <a:cs typeface="Nunito"/>
                <a:sym typeface="Nunito"/>
              </a:rPr>
              <a:t>NO</a:t>
            </a:r>
            <a:endParaRPr b="1" sz="2000">
              <a:solidFill>
                <a:schemeClr val="dk1"/>
              </a:solidFill>
              <a:latin typeface="Nunito"/>
              <a:ea typeface="Nunito"/>
              <a:cs typeface="Nunito"/>
              <a:sym typeface="Nunito"/>
            </a:endParaRPr>
          </a:p>
        </p:txBody>
      </p:sp>
      <p:sp>
        <p:nvSpPr>
          <p:cNvPr id="598" name="Google Shape;598;p61"/>
          <p:cNvSpPr txBox="1"/>
          <p:nvPr/>
        </p:nvSpPr>
        <p:spPr>
          <a:xfrm>
            <a:off x="3146613" y="5665921"/>
            <a:ext cx="936000" cy="87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dk1"/>
                </a:solidFill>
                <a:latin typeface="Nunito"/>
                <a:ea typeface="Nunito"/>
                <a:cs typeface="Nunito"/>
                <a:sym typeface="Nunito"/>
              </a:rPr>
              <a:t>YES</a:t>
            </a:r>
            <a:endParaRPr b="1" sz="2000">
              <a:solidFill>
                <a:schemeClr val="dk1"/>
              </a:solidFill>
              <a:latin typeface="Nunito"/>
              <a:ea typeface="Nunito"/>
              <a:cs typeface="Nunito"/>
              <a:sym typeface="Nunito"/>
            </a:endParaRPr>
          </a:p>
        </p:txBody>
      </p:sp>
      <p:cxnSp>
        <p:nvCxnSpPr>
          <p:cNvPr id="599" name="Google Shape;599;p61"/>
          <p:cNvCxnSpPr>
            <a:stCxn id="589" idx="3"/>
            <a:endCxn id="590" idx="1"/>
          </p:cNvCxnSpPr>
          <p:nvPr/>
        </p:nvCxnSpPr>
        <p:spPr>
          <a:xfrm>
            <a:off x="8715853" y="7392393"/>
            <a:ext cx="1698300" cy="0"/>
          </a:xfrm>
          <a:prstGeom prst="straightConnector1">
            <a:avLst/>
          </a:prstGeom>
          <a:noFill/>
          <a:ln cap="flat" cmpd="sng" w="9525">
            <a:solidFill>
              <a:schemeClr val="lt1"/>
            </a:solidFill>
            <a:prstDash val="solid"/>
            <a:round/>
            <a:headEnd len="med" w="med" type="none"/>
            <a:tailEnd len="med" w="med" type="triangle"/>
          </a:ln>
        </p:spPr>
      </p:cxnSp>
      <p:sp>
        <p:nvSpPr>
          <p:cNvPr id="593" name="Google Shape;593;p61"/>
          <p:cNvSpPr/>
          <p:nvPr/>
        </p:nvSpPr>
        <p:spPr>
          <a:xfrm>
            <a:off x="1529300" y="4100246"/>
            <a:ext cx="2896500" cy="1429200"/>
          </a:xfrm>
          <a:prstGeom prst="diamond">
            <a:avLst/>
          </a:prstGeom>
          <a:solidFill>
            <a:srgbClr val="FFD9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None/>
            </a:pPr>
            <a:r>
              <a:rPr b="1" lang="en" sz="2400">
                <a:latin typeface="Nunito"/>
                <a:ea typeface="Nunito"/>
                <a:cs typeface="Nunito"/>
                <a:sym typeface="Nunito"/>
              </a:rPr>
              <a:t>Signed-up?</a:t>
            </a:r>
            <a:endParaRPr b="1" sz="2400">
              <a:latin typeface="Nunito"/>
              <a:ea typeface="Nunito"/>
              <a:cs typeface="Nunito"/>
              <a:sym typeface="Nunito"/>
            </a:endParaRPr>
          </a:p>
        </p:txBody>
      </p:sp>
      <p:cxnSp>
        <p:nvCxnSpPr>
          <p:cNvPr id="600" name="Google Shape;600;p61"/>
          <p:cNvCxnSpPr>
            <a:stCxn id="586" idx="4"/>
            <a:endCxn id="593" idx="0"/>
          </p:cNvCxnSpPr>
          <p:nvPr/>
        </p:nvCxnSpPr>
        <p:spPr>
          <a:xfrm>
            <a:off x="2977549" y="3360125"/>
            <a:ext cx="0" cy="740100"/>
          </a:xfrm>
          <a:prstGeom prst="straightConnector1">
            <a:avLst/>
          </a:prstGeom>
          <a:noFill/>
          <a:ln cap="flat" cmpd="sng" w="9525">
            <a:solidFill>
              <a:schemeClr val="dk2"/>
            </a:solidFill>
            <a:prstDash val="solid"/>
            <a:round/>
            <a:headEnd len="med" w="med" type="none"/>
            <a:tailEnd len="med" w="med" type="triangle"/>
          </a:ln>
        </p:spPr>
      </p:cxnSp>
      <p:sp>
        <p:nvSpPr>
          <p:cNvPr id="601" name="Google Shape;601;p61"/>
          <p:cNvSpPr txBox="1"/>
          <p:nvPr/>
        </p:nvSpPr>
        <p:spPr>
          <a:xfrm>
            <a:off x="14153575" y="3275063"/>
            <a:ext cx="4037400" cy="1108200"/>
          </a:xfrm>
          <a:prstGeom prst="rect">
            <a:avLst/>
          </a:prstGeom>
          <a:solidFill>
            <a:srgbClr val="CCCCCC"/>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chemeClr val="dk1"/>
                </a:solidFill>
                <a:latin typeface="Nunito"/>
                <a:ea typeface="Nunito"/>
                <a:cs typeface="Nunito"/>
                <a:sym typeface="Nunito"/>
              </a:rPr>
              <a:t>Legend:</a:t>
            </a:r>
            <a:endParaRPr b="1" sz="2000">
              <a:solidFill>
                <a:schemeClr val="dk1"/>
              </a:solidFill>
              <a:latin typeface="Nunito"/>
              <a:ea typeface="Nunito"/>
              <a:cs typeface="Nunito"/>
              <a:sym typeface="Nunito"/>
            </a:endParaRPr>
          </a:p>
          <a:p>
            <a:pPr indent="0" lvl="0" marL="457200" rtl="0" algn="l">
              <a:spcBef>
                <a:spcPts val="0"/>
              </a:spcBef>
              <a:spcAft>
                <a:spcPts val="0"/>
              </a:spcAft>
              <a:buNone/>
            </a:pPr>
            <a:r>
              <a:rPr b="1" lang="en" sz="2000">
                <a:solidFill>
                  <a:srgbClr val="085631"/>
                </a:solidFill>
                <a:latin typeface="Nunito"/>
                <a:ea typeface="Nunito"/>
                <a:cs typeface="Nunito"/>
                <a:sym typeface="Nunito"/>
              </a:rPr>
              <a:t>Green</a:t>
            </a:r>
            <a:r>
              <a:rPr lang="en" sz="2000">
                <a:solidFill>
                  <a:schemeClr val="dk1"/>
                </a:solidFill>
                <a:latin typeface="Nunito"/>
                <a:ea typeface="Nunito"/>
                <a:cs typeface="Nunito"/>
                <a:sym typeface="Nunito"/>
              </a:rPr>
              <a:t> - DPCB EGMD</a:t>
            </a:r>
            <a:endParaRPr sz="2000">
              <a:solidFill>
                <a:schemeClr val="dk1"/>
              </a:solidFill>
              <a:latin typeface="Nunito"/>
              <a:ea typeface="Nunito"/>
              <a:cs typeface="Nunito"/>
              <a:sym typeface="Nunito"/>
            </a:endParaRPr>
          </a:p>
          <a:p>
            <a:pPr indent="0" lvl="0" marL="457200" rtl="0" algn="l">
              <a:spcBef>
                <a:spcPts val="0"/>
              </a:spcBef>
              <a:spcAft>
                <a:spcPts val="0"/>
              </a:spcAft>
              <a:buNone/>
            </a:pPr>
            <a:r>
              <a:rPr b="1" lang="en" sz="2000">
                <a:solidFill>
                  <a:srgbClr val="FFE599"/>
                </a:solidFill>
                <a:latin typeface="Nunito"/>
                <a:ea typeface="Nunito"/>
                <a:cs typeface="Nunito"/>
                <a:sym typeface="Nunito"/>
              </a:rPr>
              <a:t>Yellow</a:t>
            </a:r>
            <a:r>
              <a:rPr lang="en" sz="2000">
                <a:solidFill>
                  <a:srgbClr val="FFD966"/>
                </a:solidFill>
                <a:latin typeface="Nunito"/>
                <a:ea typeface="Nunito"/>
                <a:cs typeface="Nunito"/>
                <a:sym typeface="Nunito"/>
              </a:rPr>
              <a:t> </a:t>
            </a:r>
            <a:r>
              <a:rPr lang="en" sz="2000">
                <a:solidFill>
                  <a:schemeClr val="dk1"/>
                </a:solidFill>
                <a:latin typeface="Nunito"/>
                <a:ea typeface="Nunito"/>
                <a:cs typeface="Nunito"/>
                <a:sym typeface="Nunito"/>
              </a:rPr>
              <a:t>- Healthcare Worker</a:t>
            </a:r>
            <a:endParaRPr sz="2000">
              <a:solidFill>
                <a:schemeClr val="dk1"/>
              </a:solidFill>
              <a:latin typeface="Nunito"/>
              <a:ea typeface="Nunito"/>
              <a:cs typeface="Nunito"/>
              <a:sym typeface="Nunito"/>
            </a:endParaRPr>
          </a:p>
        </p:txBody>
      </p:sp>
      <p:pic>
        <p:nvPicPr>
          <p:cNvPr id="602" name="Google Shape;602;p61"/>
          <p:cNvPicPr preferRelativeResize="0"/>
          <p:nvPr/>
        </p:nvPicPr>
        <p:blipFill rotWithShape="1">
          <a:blip r:embed="rId3">
            <a:alphaModFix/>
          </a:blip>
          <a:srcRect b="41103" l="20476" r="65887" t="43812"/>
          <a:stretch/>
        </p:blipFill>
        <p:spPr>
          <a:xfrm>
            <a:off x="15199601" y="8289900"/>
            <a:ext cx="1611924" cy="1562100"/>
          </a:xfrm>
          <a:prstGeom prst="rect">
            <a:avLst/>
          </a:prstGeom>
          <a:noFill/>
          <a:ln>
            <a:noFill/>
          </a:ln>
        </p:spPr>
      </p:pic>
      <p:pic>
        <p:nvPicPr>
          <p:cNvPr id="603" name="Google Shape;603;p61"/>
          <p:cNvPicPr preferRelativeResize="0"/>
          <p:nvPr/>
        </p:nvPicPr>
        <p:blipFill>
          <a:blip r:embed="rId4">
            <a:alphaModFix/>
          </a:blip>
          <a:stretch>
            <a:fillRect/>
          </a:stretch>
        </p:blipFill>
        <p:spPr>
          <a:xfrm>
            <a:off x="1375750" y="9715050"/>
            <a:ext cx="1834388" cy="1000575"/>
          </a:xfrm>
          <a:prstGeom prst="rect">
            <a:avLst/>
          </a:prstGeom>
          <a:noFill/>
          <a:ln>
            <a:noFill/>
          </a:ln>
        </p:spPr>
      </p:pic>
      <p:pic>
        <p:nvPicPr>
          <p:cNvPr id="604" name="Google Shape;604;p61"/>
          <p:cNvPicPr preferRelativeResize="0"/>
          <p:nvPr/>
        </p:nvPicPr>
        <p:blipFill rotWithShape="1">
          <a:blip r:embed="rId5">
            <a:alphaModFix/>
          </a:blip>
          <a:srcRect b="0" l="17389" r="18912" t="0"/>
          <a:stretch/>
        </p:blipFill>
        <p:spPr>
          <a:xfrm>
            <a:off x="1223350" y="9663677"/>
            <a:ext cx="883800" cy="82963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62"/>
          <p:cNvSpPr txBox="1"/>
          <p:nvPr>
            <p:ph idx="2" type="body"/>
          </p:nvPr>
        </p:nvSpPr>
        <p:spPr>
          <a:xfrm>
            <a:off x="1841927" y="5661444"/>
            <a:ext cx="3215700" cy="3708000"/>
          </a:xfrm>
          <a:prstGeom prst="rect">
            <a:avLst/>
          </a:prstGeom>
          <a:solidFill>
            <a:schemeClr val="lt1"/>
          </a:solidFill>
          <a:ln cap="flat" cmpd="sng" w="19050">
            <a:solidFill>
              <a:srgbClr val="2E5D4D"/>
            </a:solidFill>
            <a:prstDash val="solid"/>
            <a:round/>
            <a:headEnd len="sm" w="sm" type="none"/>
            <a:tailEnd len="sm" w="sm" type="none"/>
          </a:ln>
        </p:spPr>
        <p:txBody>
          <a:bodyPr anchorCtr="0" anchor="b" bIns="190475" lIns="190475" spcFirstLastPara="1" rIns="190475" wrap="square" tIns="190475">
            <a:noAutofit/>
          </a:bodyPr>
          <a:lstStyle/>
          <a:p>
            <a:pPr indent="0" lvl="0" marL="0" rtl="0" algn="ctr">
              <a:lnSpc>
                <a:spcPct val="100000"/>
              </a:lnSpc>
              <a:spcBef>
                <a:spcPts val="0"/>
              </a:spcBef>
              <a:spcAft>
                <a:spcPts val="0"/>
              </a:spcAft>
              <a:buNone/>
            </a:pPr>
            <a:r>
              <a:rPr lang="en" sz="2900">
                <a:latin typeface="Nunito"/>
                <a:ea typeface="Nunito"/>
                <a:cs typeface="Nunito"/>
                <a:sym typeface="Nunito"/>
              </a:rPr>
              <a:t>Abstracts of medical articles cited in UpToDate</a:t>
            </a:r>
            <a:endParaRPr sz="2900">
              <a:latin typeface="Nunito"/>
              <a:ea typeface="Nunito"/>
              <a:cs typeface="Nunito"/>
              <a:sym typeface="Nunito"/>
            </a:endParaRPr>
          </a:p>
        </p:txBody>
      </p:sp>
      <p:sp>
        <p:nvSpPr>
          <p:cNvPr id="610" name="Google Shape;610;p62"/>
          <p:cNvSpPr txBox="1"/>
          <p:nvPr>
            <p:ph idx="4294967295" type="title"/>
          </p:nvPr>
        </p:nvSpPr>
        <p:spPr>
          <a:xfrm>
            <a:off x="-3092" y="0"/>
            <a:ext cx="17751300" cy="1193100"/>
          </a:xfrm>
          <a:prstGeom prst="rect">
            <a:avLst/>
          </a:prstGeom>
        </p:spPr>
        <p:txBody>
          <a:bodyPr anchorCtr="0" anchor="t" bIns="190475" lIns="190475" spcFirstLastPara="1" rIns="190475" wrap="square" tIns="190475">
            <a:normAutofit fontScale="90000"/>
          </a:bodyPr>
          <a:lstStyle/>
          <a:p>
            <a:pPr indent="0" lvl="0" marL="0" rtl="0" algn="l">
              <a:spcBef>
                <a:spcPts val="0"/>
              </a:spcBef>
              <a:spcAft>
                <a:spcPts val="0"/>
              </a:spcAft>
              <a:buClr>
                <a:schemeClr val="dk1"/>
              </a:buClr>
              <a:buSzPct val="39655"/>
              <a:buFont typeface="Arial"/>
              <a:buNone/>
            </a:pPr>
            <a:r>
              <a:rPr b="1" lang="en">
                <a:solidFill>
                  <a:srgbClr val="085631"/>
                </a:solidFill>
                <a:latin typeface="Playfair Display"/>
                <a:ea typeface="Playfair Display"/>
                <a:cs typeface="Playfair Display"/>
                <a:sym typeface="Playfair Display"/>
              </a:rPr>
              <a:t>What will be made available?</a:t>
            </a:r>
            <a:endParaRPr b="1">
              <a:solidFill>
                <a:srgbClr val="085631"/>
              </a:solidFill>
              <a:latin typeface="Playfair Display"/>
              <a:ea typeface="Playfair Display"/>
              <a:cs typeface="Playfair Display"/>
              <a:sym typeface="Playfair Display"/>
            </a:endParaRPr>
          </a:p>
        </p:txBody>
      </p:sp>
      <p:sp>
        <p:nvSpPr>
          <p:cNvPr id="611" name="Google Shape;611;p62"/>
          <p:cNvSpPr txBox="1"/>
          <p:nvPr>
            <p:ph idx="12" type="sldNum"/>
          </p:nvPr>
        </p:nvSpPr>
        <p:spPr>
          <a:xfrm>
            <a:off x="17614724" y="9715025"/>
            <a:ext cx="883800" cy="819900"/>
          </a:xfrm>
          <a:prstGeom prst="rect">
            <a:avLst/>
          </a:prstGeom>
        </p:spPr>
        <p:txBody>
          <a:bodyPr anchorCtr="0" anchor="ctr" bIns="190475" lIns="190475" spcFirstLastPara="1" rIns="190475" wrap="square" tIns="190475">
            <a:normAutofit/>
          </a:bodyPr>
          <a:lstStyle/>
          <a:p>
            <a:pPr indent="0" lvl="0" marL="0" rtl="0" algn="r">
              <a:spcBef>
                <a:spcPts val="0"/>
              </a:spcBef>
              <a:spcAft>
                <a:spcPts val="0"/>
              </a:spcAft>
              <a:buNone/>
            </a:pPr>
            <a:fld id="{00000000-1234-1234-1234-123412341234}" type="slidenum">
              <a:rPr lang="en"/>
              <a:t>‹#›</a:t>
            </a:fld>
            <a:endParaRPr/>
          </a:p>
        </p:txBody>
      </p:sp>
      <p:grpSp>
        <p:nvGrpSpPr>
          <p:cNvPr id="612" name="Google Shape;612;p62"/>
          <p:cNvGrpSpPr/>
          <p:nvPr/>
        </p:nvGrpSpPr>
        <p:grpSpPr>
          <a:xfrm>
            <a:off x="5588296" y="3018763"/>
            <a:ext cx="3754476" cy="6350647"/>
            <a:chOff x="2682425" y="1705065"/>
            <a:chExt cx="1802177" cy="3048360"/>
          </a:xfrm>
        </p:grpSpPr>
        <p:sp>
          <p:nvSpPr>
            <p:cNvPr id="613" name="Google Shape;613;p62"/>
            <p:cNvSpPr txBox="1"/>
            <p:nvPr/>
          </p:nvSpPr>
          <p:spPr>
            <a:xfrm>
              <a:off x="2809551" y="2973525"/>
              <a:ext cx="1543500" cy="1779900"/>
            </a:xfrm>
            <a:prstGeom prst="rect">
              <a:avLst/>
            </a:prstGeom>
            <a:solidFill>
              <a:schemeClr val="lt1"/>
            </a:solidFill>
            <a:ln cap="flat" cmpd="sng" w="19050">
              <a:solidFill>
                <a:srgbClr val="2E5D4D"/>
              </a:solidFill>
              <a:prstDash val="solid"/>
              <a:round/>
              <a:headEnd len="sm" w="sm" type="none"/>
              <a:tailEnd len="sm" w="sm" type="none"/>
            </a:ln>
          </p:spPr>
          <p:txBody>
            <a:bodyPr anchorCtr="0" anchor="b" bIns="190475" lIns="190475" spcFirstLastPara="1" rIns="190475" wrap="square" tIns="190475">
              <a:noAutofit/>
            </a:bodyPr>
            <a:lstStyle/>
            <a:p>
              <a:pPr indent="0" lvl="0" marL="0" rtl="0" algn="ctr">
                <a:spcBef>
                  <a:spcPts val="0"/>
                </a:spcBef>
                <a:spcAft>
                  <a:spcPts val="0"/>
                </a:spcAft>
                <a:buNone/>
              </a:pPr>
              <a:r>
                <a:rPr lang="en" sz="2900">
                  <a:solidFill>
                    <a:schemeClr val="dk1"/>
                  </a:solidFill>
                  <a:latin typeface="Nunito"/>
                  <a:ea typeface="Nunito"/>
                  <a:cs typeface="Nunito"/>
                  <a:sym typeface="Nunito"/>
                </a:rPr>
                <a:t>Monographs, practice guidelines, clinical studies</a:t>
              </a:r>
              <a:endParaRPr sz="2900">
                <a:latin typeface="Nunito"/>
                <a:ea typeface="Nunito"/>
                <a:cs typeface="Nunito"/>
                <a:sym typeface="Nunito"/>
              </a:endParaRPr>
            </a:p>
          </p:txBody>
        </p:sp>
        <p:grpSp>
          <p:nvGrpSpPr>
            <p:cNvPr id="614" name="Google Shape;614;p62"/>
            <p:cNvGrpSpPr/>
            <p:nvPr/>
          </p:nvGrpSpPr>
          <p:grpSpPr>
            <a:xfrm>
              <a:off x="2682425" y="1705065"/>
              <a:ext cx="1802177" cy="2019059"/>
              <a:chOff x="2682425" y="1705065"/>
              <a:chExt cx="1802177" cy="2019059"/>
            </a:xfrm>
          </p:grpSpPr>
          <p:pic>
            <p:nvPicPr>
              <p:cNvPr id="615" name="Google Shape;615;p62"/>
              <p:cNvPicPr preferRelativeResize="0"/>
              <p:nvPr/>
            </p:nvPicPr>
            <p:blipFill>
              <a:blip r:embed="rId3">
                <a:alphaModFix/>
              </a:blip>
              <a:stretch>
                <a:fillRect/>
              </a:stretch>
            </p:blipFill>
            <p:spPr>
              <a:xfrm>
                <a:off x="2941101" y="1705065"/>
                <a:ext cx="1543501" cy="1596170"/>
              </a:xfrm>
              <a:prstGeom prst="rect">
                <a:avLst/>
              </a:prstGeom>
              <a:noFill/>
              <a:ln>
                <a:noFill/>
              </a:ln>
            </p:spPr>
          </p:pic>
          <p:pic>
            <p:nvPicPr>
              <p:cNvPr id="616" name="Google Shape;616;p62"/>
              <p:cNvPicPr preferRelativeResize="0"/>
              <p:nvPr/>
            </p:nvPicPr>
            <p:blipFill>
              <a:blip r:embed="rId4">
                <a:alphaModFix/>
              </a:blip>
              <a:stretch>
                <a:fillRect/>
              </a:stretch>
            </p:blipFill>
            <p:spPr>
              <a:xfrm>
                <a:off x="2682425" y="2714251"/>
                <a:ext cx="976502" cy="1009874"/>
              </a:xfrm>
              <a:prstGeom prst="rect">
                <a:avLst/>
              </a:prstGeom>
              <a:noFill/>
              <a:ln>
                <a:noFill/>
              </a:ln>
            </p:spPr>
          </p:pic>
        </p:grpSp>
      </p:grpSp>
      <p:grpSp>
        <p:nvGrpSpPr>
          <p:cNvPr id="617" name="Google Shape;617;p62"/>
          <p:cNvGrpSpPr/>
          <p:nvPr/>
        </p:nvGrpSpPr>
        <p:grpSpPr>
          <a:xfrm>
            <a:off x="9871718" y="3203038"/>
            <a:ext cx="3215574" cy="6166372"/>
            <a:chOff x="4738501" y="1793519"/>
            <a:chExt cx="1543500" cy="2959906"/>
          </a:xfrm>
        </p:grpSpPr>
        <p:sp>
          <p:nvSpPr>
            <p:cNvPr id="618" name="Google Shape;618;p62"/>
            <p:cNvSpPr txBox="1"/>
            <p:nvPr/>
          </p:nvSpPr>
          <p:spPr>
            <a:xfrm>
              <a:off x="4738501" y="2973525"/>
              <a:ext cx="1543500" cy="1779900"/>
            </a:xfrm>
            <a:prstGeom prst="rect">
              <a:avLst/>
            </a:prstGeom>
            <a:solidFill>
              <a:schemeClr val="lt1"/>
            </a:solidFill>
            <a:ln cap="flat" cmpd="sng" w="19050">
              <a:solidFill>
                <a:srgbClr val="2E5D4D"/>
              </a:solidFill>
              <a:prstDash val="solid"/>
              <a:round/>
              <a:headEnd len="sm" w="sm" type="none"/>
              <a:tailEnd len="sm" w="sm" type="none"/>
            </a:ln>
          </p:spPr>
          <p:txBody>
            <a:bodyPr anchorCtr="0" anchor="b" bIns="190475" lIns="190475" spcFirstLastPara="1" rIns="190475" wrap="square" tIns="190475">
              <a:noAutofit/>
            </a:bodyPr>
            <a:lstStyle/>
            <a:p>
              <a:pPr indent="0" lvl="0" marL="0" rtl="0" algn="ctr">
                <a:spcBef>
                  <a:spcPts val="0"/>
                </a:spcBef>
                <a:spcAft>
                  <a:spcPts val="0"/>
                </a:spcAft>
                <a:buNone/>
              </a:pPr>
              <a:r>
                <a:rPr lang="en" sz="2900">
                  <a:solidFill>
                    <a:schemeClr val="dk1"/>
                  </a:solidFill>
                  <a:latin typeface="Nunito"/>
                  <a:ea typeface="Nunito"/>
                  <a:cs typeface="Nunito"/>
                  <a:sym typeface="Nunito"/>
                </a:rPr>
                <a:t>Customizable patient education materials/ handouts</a:t>
              </a:r>
              <a:endParaRPr sz="2900">
                <a:latin typeface="Nunito"/>
                <a:ea typeface="Nunito"/>
                <a:cs typeface="Nunito"/>
                <a:sym typeface="Nunito"/>
              </a:endParaRPr>
            </a:p>
          </p:txBody>
        </p:sp>
        <p:grpSp>
          <p:nvGrpSpPr>
            <p:cNvPr id="619" name="Google Shape;619;p62"/>
            <p:cNvGrpSpPr/>
            <p:nvPr/>
          </p:nvGrpSpPr>
          <p:grpSpPr>
            <a:xfrm>
              <a:off x="4939207" y="1793519"/>
              <a:ext cx="1258014" cy="1605997"/>
              <a:chOff x="5421500" y="2256025"/>
              <a:chExt cx="1514949" cy="2049773"/>
            </a:xfrm>
          </p:grpSpPr>
          <p:pic>
            <p:nvPicPr>
              <p:cNvPr id="620" name="Google Shape;620;p62"/>
              <p:cNvPicPr preferRelativeResize="0"/>
              <p:nvPr/>
            </p:nvPicPr>
            <p:blipFill rotWithShape="1">
              <a:blip r:embed="rId5">
                <a:alphaModFix/>
              </a:blip>
              <a:srcRect b="0" l="18108" r="14997" t="0"/>
              <a:stretch/>
            </p:blipFill>
            <p:spPr>
              <a:xfrm>
                <a:off x="5518875" y="2256025"/>
                <a:ext cx="1070049" cy="1599575"/>
              </a:xfrm>
              <a:prstGeom prst="rect">
                <a:avLst/>
              </a:prstGeom>
              <a:noFill/>
              <a:ln>
                <a:noFill/>
              </a:ln>
            </p:spPr>
          </p:pic>
          <p:pic>
            <p:nvPicPr>
              <p:cNvPr id="621" name="Google Shape;621;p62"/>
              <p:cNvPicPr preferRelativeResize="0"/>
              <p:nvPr/>
            </p:nvPicPr>
            <p:blipFill rotWithShape="1">
              <a:blip r:embed="rId6">
                <a:alphaModFix/>
              </a:blip>
              <a:srcRect b="17502" l="16602" r="19885" t="12292"/>
              <a:stretch/>
            </p:blipFill>
            <p:spPr>
              <a:xfrm>
                <a:off x="5866400" y="3082325"/>
                <a:ext cx="1070049" cy="1182725"/>
              </a:xfrm>
              <a:prstGeom prst="rect">
                <a:avLst/>
              </a:prstGeom>
              <a:noFill/>
              <a:ln>
                <a:noFill/>
              </a:ln>
            </p:spPr>
          </p:pic>
          <p:pic>
            <p:nvPicPr>
              <p:cNvPr id="622" name="Google Shape;622;p62"/>
              <p:cNvPicPr preferRelativeResize="0"/>
              <p:nvPr/>
            </p:nvPicPr>
            <p:blipFill>
              <a:blip r:embed="rId7">
                <a:alphaModFix/>
              </a:blip>
              <a:stretch>
                <a:fillRect/>
              </a:stretch>
            </p:blipFill>
            <p:spPr>
              <a:xfrm>
                <a:off x="5421500" y="3271650"/>
                <a:ext cx="1034148" cy="1034148"/>
              </a:xfrm>
              <a:prstGeom prst="rect">
                <a:avLst/>
              </a:prstGeom>
              <a:noFill/>
              <a:ln>
                <a:noFill/>
              </a:ln>
            </p:spPr>
          </p:pic>
        </p:grpSp>
      </p:grpSp>
      <p:grpSp>
        <p:nvGrpSpPr>
          <p:cNvPr id="623" name="Google Shape;623;p62"/>
          <p:cNvGrpSpPr/>
          <p:nvPr/>
        </p:nvGrpSpPr>
        <p:grpSpPr>
          <a:xfrm>
            <a:off x="1571610" y="3366939"/>
            <a:ext cx="3886134" cy="4031689"/>
            <a:chOff x="128351" y="2015600"/>
            <a:chExt cx="1949598" cy="2065097"/>
          </a:xfrm>
        </p:grpSpPr>
        <p:pic>
          <p:nvPicPr>
            <p:cNvPr id="624" name="Google Shape;624;p62"/>
            <p:cNvPicPr preferRelativeResize="0"/>
            <p:nvPr/>
          </p:nvPicPr>
          <p:blipFill>
            <a:blip r:embed="rId8">
              <a:alphaModFix/>
            </a:blip>
            <a:stretch>
              <a:fillRect/>
            </a:stretch>
          </p:blipFill>
          <p:spPr>
            <a:xfrm>
              <a:off x="771550" y="2774298"/>
              <a:ext cx="1306399" cy="1306399"/>
            </a:xfrm>
            <a:prstGeom prst="rect">
              <a:avLst/>
            </a:prstGeom>
            <a:noFill/>
            <a:ln>
              <a:noFill/>
            </a:ln>
          </p:spPr>
        </p:pic>
        <p:pic>
          <p:nvPicPr>
            <p:cNvPr id="625" name="Google Shape;625;p62"/>
            <p:cNvPicPr preferRelativeResize="0"/>
            <p:nvPr/>
          </p:nvPicPr>
          <p:blipFill>
            <a:blip r:embed="rId9">
              <a:alphaModFix/>
            </a:blip>
            <a:stretch>
              <a:fillRect/>
            </a:stretch>
          </p:blipFill>
          <p:spPr>
            <a:xfrm>
              <a:off x="128351" y="2015600"/>
              <a:ext cx="1477499" cy="1477499"/>
            </a:xfrm>
            <a:prstGeom prst="rect">
              <a:avLst/>
            </a:prstGeom>
            <a:noFill/>
            <a:ln>
              <a:noFill/>
            </a:ln>
          </p:spPr>
        </p:pic>
      </p:grpSp>
      <p:sp>
        <p:nvSpPr>
          <p:cNvPr id="626" name="Google Shape;626;p62"/>
          <p:cNvSpPr txBox="1"/>
          <p:nvPr/>
        </p:nvSpPr>
        <p:spPr>
          <a:xfrm>
            <a:off x="1125521" y="2261135"/>
            <a:ext cx="12565500" cy="738900"/>
          </a:xfrm>
          <a:prstGeom prst="rect">
            <a:avLst/>
          </a:prstGeom>
          <a:noFill/>
          <a:ln>
            <a:noFill/>
          </a:ln>
        </p:spPr>
        <p:txBody>
          <a:bodyPr anchorCtr="0" anchor="t" bIns="190475" lIns="190475" spcFirstLastPara="1" rIns="190475" wrap="square" tIns="190475">
            <a:spAutoFit/>
          </a:bodyPr>
          <a:lstStyle/>
          <a:p>
            <a:pPr indent="0" lvl="0" marL="0" rtl="0" algn="l">
              <a:spcBef>
                <a:spcPts val="0"/>
              </a:spcBef>
              <a:spcAft>
                <a:spcPts val="0"/>
              </a:spcAft>
              <a:buNone/>
            </a:pPr>
            <a:r>
              <a:rPr i="1" lang="en" sz="2300">
                <a:solidFill>
                  <a:schemeClr val="dk1"/>
                </a:solidFill>
                <a:latin typeface="Nunito"/>
                <a:ea typeface="Nunito"/>
                <a:cs typeface="Nunito"/>
                <a:sym typeface="Nunito"/>
              </a:rPr>
              <a:t>*remote access through username and password</a:t>
            </a:r>
            <a:endParaRPr i="1" sz="2300"/>
          </a:p>
        </p:txBody>
      </p:sp>
      <p:sp>
        <p:nvSpPr>
          <p:cNvPr id="627" name="Google Shape;627;p62"/>
          <p:cNvSpPr txBox="1"/>
          <p:nvPr/>
        </p:nvSpPr>
        <p:spPr>
          <a:xfrm>
            <a:off x="13969870" y="5665069"/>
            <a:ext cx="3396900" cy="3708000"/>
          </a:xfrm>
          <a:prstGeom prst="rect">
            <a:avLst/>
          </a:prstGeom>
          <a:solidFill>
            <a:schemeClr val="lt1"/>
          </a:solidFill>
          <a:ln cap="flat" cmpd="sng" w="19050">
            <a:solidFill>
              <a:srgbClr val="2E5D4D"/>
            </a:solidFill>
            <a:prstDash val="solid"/>
            <a:round/>
            <a:headEnd len="sm" w="sm" type="none"/>
            <a:tailEnd len="sm" w="sm" type="none"/>
          </a:ln>
        </p:spPr>
        <p:txBody>
          <a:bodyPr anchorCtr="0" anchor="b" bIns="190475" lIns="190475" spcFirstLastPara="1" rIns="190475" wrap="square" tIns="190475">
            <a:noAutofit/>
          </a:bodyPr>
          <a:lstStyle/>
          <a:p>
            <a:pPr indent="0" lvl="0" marL="0" rtl="0" algn="ctr">
              <a:spcBef>
                <a:spcPts val="0"/>
              </a:spcBef>
              <a:spcAft>
                <a:spcPts val="0"/>
              </a:spcAft>
              <a:buNone/>
            </a:pPr>
            <a:r>
              <a:rPr lang="en" sz="2900">
                <a:solidFill>
                  <a:schemeClr val="dk1"/>
                </a:solidFill>
                <a:latin typeface="Nunito"/>
                <a:ea typeface="Nunito"/>
                <a:cs typeface="Nunito"/>
                <a:sym typeface="Nunito"/>
              </a:rPr>
              <a:t>Multimedia resources</a:t>
            </a:r>
            <a:endParaRPr sz="2900">
              <a:solidFill>
                <a:schemeClr val="dk1"/>
              </a:solidFill>
              <a:latin typeface="Nunito"/>
              <a:ea typeface="Nunito"/>
              <a:cs typeface="Nunito"/>
              <a:sym typeface="Nunito"/>
            </a:endParaRPr>
          </a:p>
          <a:p>
            <a:pPr indent="0" lvl="0" marL="0" rtl="0" algn="ctr">
              <a:spcBef>
                <a:spcPts val="0"/>
              </a:spcBef>
              <a:spcAft>
                <a:spcPts val="0"/>
              </a:spcAft>
              <a:buNone/>
            </a:pPr>
            <a:r>
              <a:rPr lang="en" sz="2900">
                <a:solidFill>
                  <a:schemeClr val="dk1"/>
                </a:solidFill>
                <a:latin typeface="Nunito"/>
                <a:ea typeface="Nunito"/>
                <a:cs typeface="Nunito"/>
                <a:sym typeface="Nunito"/>
              </a:rPr>
              <a:t>(procedural videos, high-resolution images, etc.)</a:t>
            </a:r>
            <a:endParaRPr sz="2900">
              <a:latin typeface="Nunito"/>
              <a:ea typeface="Nunito"/>
              <a:cs typeface="Nunito"/>
              <a:sym typeface="Nunito"/>
            </a:endParaRPr>
          </a:p>
        </p:txBody>
      </p:sp>
      <p:pic>
        <p:nvPicPr>
          <p:cNvPr id="628" name="Google Shape;628;p62"/>
          <p:cNvPicPr preferRelativeResize="0"/>
          <p:nvPr/>
        </p:nvPicPr>
        <p:blipFill rotWithShape="1">
          <a:blip r:embed="rId10">
            <a:alphaModFix/>
          </a:blip>
          <a:srcRect b="16071" l="0" r="0" t="12784"/>
          <a:stretch/>
        </p:blipFill>
        <p:spPr>
          <a:xfrm>
            <a:off x="13632857" y="3351787"/>
            <a:ext cx="3989151" cy="2838016"/>
          </a:xfrm>
          <a:prstGeom prst="rect">
            <a:avLst/>
          </a:prstGeom>
          <a:noFill/>
          <a:ln>
            <a:noFill/>
          </a:ln>
        </p:spPr>
      </p:pic>
      <p:sp>
        <p:nvSpPr>
          <p:cNvPr id="629" name="Google Shape;629;p62"/>
          <p:cNvSpPr txBox="1"/>
          <p:nvPr/>
        </p:nvSpPr>
        <p:spPr>
          <a:xfrm>
            <a:off x="1125521" y="970771"/>
            <a:ext cx="16798800" cy="1418700"/>
          </a:xfrm>
          <a:prstGeom prst="rect">
            <a:avLst/>
          </a:prstGeom>
          <a:solidFill>
            <a:srgbClr val="FFF2CC"/>
          </a:solidFill>
          <a:ln>
            <a:noFill/>
          </a:ln>
        </p:spPr>
        <p:txBody>
          <a:bodyPr anchorCtr="0" anchor="ctr" bIns="190475" lIns="190475" spcFirstLastPara="1" rIns="190475" wrap="square" tIns="190475">
            <a:noAutofit/>
          </a:bodyPr>
          <a:lstStyle/>
          <a:p>
            <a:pPr indent="0" lvl="0" marL="0" rtl="0" algn="ctr">
              <a:lnSpc>
                <a:spcPct val="115000"/>
              </a:lnSpc>
              <a:spcBef>
                <a:spcPts val="0"/>
              </a:spcBef>
              <a:spcAft>
                <a:spcPts val="0"/>
              </a:spcAft>
              <a:buNone/>
            </a:pPr>
            <a:r>
              <a:rPr b="1" lang="en" sz="3400">
                <a:solidFill>
                  <a:schemeClr val="dk1"/>
                </a:solidFill>
                <a:latin typeface="Nunito"/>
                <a:ea typeface="Nunito"/>
                <a:cs typeface="Nunito"/>
                <a:sym typeface="Nunito"/>
              </a:rPr>
              <a:t>One year 24/7 full access* to the databases </a:t>
            </a:r>
            <a:endParaRPr b="1" sz="3400">
              <a:latin typeface="Nunito"/>
              <a:ea typeface="Nunito"/>
              <a:cs typeface="Nunito"/>
              <a:sym typeface="Nunito"/>
            </a:endParaRPr>
          </a:p>
        </p:txBody>
      </p:sp>
      <p:pic>
        <p:nvPicPr>
          <p:cNvPr id="630" name="Google Shape;630;p62"/>
          <p:cNvPicPr preferRelativeResize="0"/>
          <p:nvPr/>
        </p:nvPicPr>
        <p:blipFill>
          <a:blip r:embed="rId11">
            <a:alphaModFix/>
          </a:blip>
          <a:stretch>
            <a:fillRect/>
          </a:stretch>
        </p:blipFill>
        <p:spPr>
          <a:xfrm>
            <a:off x="1375750" y="9715050"/>
            <a:ext cx="1834388" cy="1000575"/>
          </a:xfrm>
          <a:prstGeom prst="rect">
            <a:avLst/>
          </a:prstGeom>
          <a:noFill/>
          <a:ln>
            <a:noFill/>
          </a:ln>
        </p:spPr>
      </p:pic>
      <p:pic>
        <p:nvPicPr>
          <p:cNvPr id="631" name="Google Shape;631;p62"/>
          <p:cNvPicPr preferRelativeResize="0"/>
          <p:nvPr/>
        </p:nvPicPr>
        <p:blipFill rotWithShape="1">
          <a:blip r:embed="rId12">
            <a:alphaModFix/>
          </a:blip>
          <a:srcRect b="0" l="17389" r="18912" t="0"/>
          <a:stretch/>
        </p:blipFill>
        <p:spPr>
          <a:xfrm>
            <a:off x="1223350" y="9663677"/>
            <a:ext cx="883800" cy="82963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63"/>
          <p:cNvSpPr txBox="1"/>
          <p:nvPr/>
        </p:nvSpPr>
        <p:spPr>
          <a:xfrm>
            <a:off x="6625990" y="2182241"/>
            <a:ext cx="3943800" cy="2224200"/>
          </a:xfrm>
          <a:prstGeom prst="rect">
            <a:avLst/>
          </a:prstGeom>
          <a:solidFill>
            <a:srgbClr val="F4CCCC"/>
          </a:solidFill>
          <a:ln>
            <a:noFill/>
          </a:ln>
        </p:spPr>
        <p:txBody>
          <a:bodyPr anchorCtr="0" anchor="t" bIns="19000" lIns="19000" spcFirstLastPara="1" rIns="19000" wrap="square" tIns="19000">
            <a:spAutoFit/>
          </a:bodyPr>
          <a:lstStyle/>
          <a:p>
            <a:pPr indent="0" lvl="0" marL="0" rtl="0" algn="ctr">
              <a:spcBef>
                <a:spcPts val="0"/>
              </a:spcBef>
              <a:spcAft>
                <a:spcPts val="0"/>
              </a:spcAft>
              <a:buNone/>
            </a:pPr>
            <a:r>
              <a:rPr lang="en" sz="5000">
                <a:latin typeface="Barlow"/>
                <a:ea typeface="Barlow"/>
                <a:cs typeface="Barlow"/>
                <a:sym typeface="Barlow"/>
              </a:rPr>
              <a:t>CSTs </a:t>
            </a:r>
            <a:endParaRPr sz="5000">
              <a:latin typeface="Barlow"/>
              <a:ea typeface="Barlow"/>
              <a:cs typeface="Barlow"/>
              <a:sym typeface="Barlow"/>
            </a:endParaRPr>
          </a:p>
          <a:p>
            <a:pPr indent="0" lvl="0" marL="0" rtl="0" algn="ctr">
              <a:spcBef>
                <a:spcPts val="0"/>
              </a:spcBef>
              <a:spcAft>
                <a:spcPts val="0"/>
              </a:spcAft>
              <a:buNone/>
            </a:pPr>
            <a:r>
              <a:rPr lang="en" sz="2900">
                <a:latin typeface="Barlow"/>
                <a:ea typeface="Barlow"/>
                <a:cs typeface="Barlow"/>
                <a:sym typeface="Barlow"/>
              </a:rPr>
              <a:t>(how) </a:t>
            </a:r>
            <a:endParaRPr sz="2900">
              <a:latin typeface="Barlow"/>
              <a:ea typeface="Barlow"/>
              <a:cs typeface="Barlow"/>
              <a:sym typeface="Barlow"/>
            </a:endParaRPr>
          </a:p>
          <a:p>
            <a:pPr indent="0" lvl="0" marL="0" rtl="0" algn="ctr">
              <a:spcBef>
                <a:spcPts val="0"/>
              </a:spcBef>
              <a:spcAft>
                <a:spcPts val="0"/>
              </a:spcAft>
              <a:buNone/>
            </a:pPr>
            <a:r>
              <a:rPr lang="en" sz="2100">
                <a:latin typeface="Barlow"/>
                <a:ea typeface="Barlow"/>
                <a:cs typeface="Barlow"/>
                <a:sym typeface="Barlow"/>
              </a:rPr>
              <a:t>e.g. clinical pathways, case management protocols, algorithms, etc.</a:t>
            </a:r>
            <a:endParaRPr sz="2100">
              <a:latin typeface="Barlow"/>
              <a:ea typeface="Barlow"/>
              <a:cs typeface="Barlow"/>
              <a:sym typeface="Barlow"/>
            </a:endParaRPr>
          </a:p>
        </p:txBody>
      </p:sp>
      <p:sp>
        <p:nvSpPr>
          <p:cNvPr id="637" name="Google Shape;637;p63"/>
          <p:cNvSpPr/>
          <p:nvPr/>
        </p:nvSpPr>
        <p:spPr>
          <a:xfrm rot="10800000">
            <a:off x="1710620" y="5174388"/>
            <a:ext cx="590700" cy="510600"/>
          </a:xfrm>
          <a:prstGeom prst="triangle">
            <a:avLst>
              <a:gd fmla="val 50000" name="adj"/>
            </a:avLst>
          </a:prstGeom>
          <a:solidFill>
            <a:srgbClr val="FCE5CD"/>
          </a:solidFill>
          <a:ln>
            <a:noFill/>
          </a:ln>
        </p:spPr>
        <p:txBody>
          <a:bodyPr anchorCtr="0" anchor="ctr" bIns="190475" lIns="190475" spcFirstLastPara="1" rIns="190475" wrap="square" tIns="190475">
            <a:noAutofit/>
          </a:bodyPr>
          <a:lstStyle/>
          <a:p>
            <a:pPr indent="0" lvl="0" marL="0" rtl="0" algn="l">
              <a:spcBef>
                <a:spcPts val="0"/>
              </a:spcBef>
              <a:spcAft>
                <a:spcPts val="0"/>
              </a:spcAft>
              <a:buNone/>
            </a:pPr>
            <a:r>
              <a:t/>
            </a:r>
            <a:endParaRPr/>
          </a:p>
        </p:txBody>
      </p:sp>
      <p:sp>
        <p:nvSpPr>
          <p:cNvPr id="638" name="Google Shape;638;p63"/>
          <p:cNvSpPr txBox="1"/>
          <p:nvPr/>
        </p:nvSpPr>
        <p:spPr>
          <a:xfrm>
            <a:off x="11787188" y="2026008"/>
            <a:ext cx="7045500" cy="2901300"/>
          </a:xfrm>
          <a:prstGeom prst="rect">
            <a:avLst/>
          </a:prstGeom>
          <a:solidFill>
            <a:srgbClr val="F4CCCC"/>
          </a:solidFill>
          <a:ln>
            <a:noFill/>
          </a:ln>
        </p:spPr>
        <p:txBody>
          <a:bodyPr anchorCtr="0" anchor="t" bIns="19000" lIns="19000" spcFirstLastPara="1" rIns="19000" wrap="square" tIns="19000">
            <a:spAutoFit/>
          </a:bodyPr>
          <a:lstStyle/>
          <a:p>
            <a:pPr indent="0" lvl="0" marL="0" rtl="0" algn="ctr">
              <a:spcBef>
                <a:spcPts val="0"/>
              </a:spcBef>
              <a:spcAft>
                <a:spcPts val="0"/>
              </a:spcAft>
              <a:buNone/>
            </a:pPr>
            <a:r>
              <a:t/>
            </a:r>
            <a:endParaRPr sz="3300">
              <a:latin typeface="Barlow"/>
              <a:ea typeface="Barlow"/>
              <a:cs typeface="Barlow"/>
              <a:sym typeface="Barlow"/>
            </a:endParaRPr>
          </a:p>
          <a:p>
            <a:pPr indent="0" lvl="0" marL="0" rtl="0" algn="ctr">
              <a:spcBef>
                <a:spcPts val="0"/>
              </a:spcBef>
              <a:spcAft>
                <a:spcPts val="0"/>
              </a:spcAft>
              <a:buNone/>
            </a:pPr>
            <a:r>
              <a:t/>
            </a:r>
            <a:endParaRPr sz="3300">
              <a:latin typeface="Barlow"/>
              <a:ea typeface="Barlow"/>
              <a:cs typeface="Barlow"/>
              <a:sym typeface="Barlow"/>
            </a:endParaRPr>
          </a:p>
          <a:p>
            <a:pPr indent="0" lvl="0" marL="0" rtl="0" algn="ctr">
              <a:spcBef>
                <a:spcPts val="0"/>
              </a:spcBef>
              <a:spcAft>
                <a:spcPts val="0"/>
              </a:spcAft>
              <a:buNone/>
            </a:pPr>
            <a:r>
              <a:t/>
            </a:r>
            <a:endParaRPr sz="3300">
              <a:latin typeface="Barlow"/>
              <a:ea typeface="Barlow"/>
              <a:cs typeface="Barlow"/>
              <a:sym typeface="Barlow"/>
            </a:endParaRPr>
          </a:p>
          <a:p>
            <a:pPr indent="0" lvl="0" marL="0" rtl="0" algn="ctr">
              <a:spcBef>
                <a:spcPts val="0"/>
              </a:spcBef>
              <a:spcAft>
                <a:spcPts val="0"/>
              </a:spcAft>
              <a:buNone/>
            </a:pPr>
            <a:r>
              <a:t/>
            </a:r>
            <a:endParaRPr sz="3300">
              <a:latin typeface="Barlow"/>
              <a:ea typeface="Barlow"/>
              <a:cs typeface="Barlow"/>
              <a:sym typeface="Barlow"/>
            </a:endParaRPr>
          </a:p>
          <a:p>
            <a:pPr indent="0" lvl="0" marL="0" rtl="0" algn="ctr">
              <a:spcBef>
                <a:spcPts val="0"/>
              </a:spcBef>
              <a:spcAft>
                <a:spcPts val="0"/>
              </a:spcAft>
              <a:buNone/>
            </a:pPr>
            <a:r>
              <a:t/>
            </a:r>
            <a:endParaRPr sz="3300">
              <a:latin typeface="Barlow"/>
              <a:ea typeface="Barlow"/>
              <a:cs typeface="Barlow"/>
              <a:sym typeface="Barlow"/>
            </a:endParaRPr>
          </a:p>
          <a:p>
            <a:pPr indent="0" lvl="0" marL="0" rtl="0" algn="l">
              <a:spcBef>
                <a:spcPts val="0"/>
              </a:spcBef>
              <a:spcAft>
                <a:spcPts val="0"/>
              </a:spcAft>
              <a:buNone/>
            </a:pPr>
            <a:r>
              <a:t/>
            </a:r>
            <a:endParaRPr sz="2100">
              <a:latin typeface="Barlow"/>
              <a:ea typeface="Barlow"/>
              <a:cs typeface="Barlow"/>
              <a:sym typeface="Barlow"/>
            </a:endParaRPr>
          </a:p>
        </p:txBody>
      </p:sp>
      <p:sp>
        <p:nvSpPr>
          <p:cNvPr id="639" name="Google Shape;639;p63"/>
          <p:cNvSpPr txBox="1"/>
          <p:nvPr/>
        </p:nvSpPr>
        <p:spPr>
          <a:xfrm>
            <a:off x="196042" y="8392225"/>
            <a:ext cx="3634500" cy="708000"/>
          </a:xfrm>
          <a:prstGeom prst="rect">
            <a:avLst/>
          </a:prstGeom>
          <a:noFill/>
          <a:ln>
            <a:noFill/>
          </a:ln>
        </p:spPr>
        <p:txBody>
          <a:bodyPr anchorCtr="0" anchor="t" bIns="190475" lIns="190475" spcFirstLastPara="1" rIns="190475" wrap="square" tIns="190475">
            <a:spAutoFit/>
          </a:bodyPr>
          <a:lstStyle/>
          <a:p>
            <a:pPr indent="0" lvl="0" marL="0" rtl="0" algn="ctr">
              <a:spcBef>
                <a:spcPts val="0"/>
              </a:spcBef>
              <a:spcAft>
                <a:spcPts val="0"/>
              </a:spcAft>
              <a:buNone/>
            </a:pPr>
            <a:r>
              <a:rPr b="1" lang="en" sz="2100">
                <a:solidFill>
                  <a:srgbClr val="980000"/>
                </a:solidFill>
                <a:latin typeface="Barlow"/>
                <a:ea typeface="Barlow"/>
                <a:cs typeface="Barlow"/>
                <a:sym typeface="Barlow"/>
              </a:rPr>
              <a:t>BEFORE patient encounter</a:t>
            </a:r>
            <a:endParaRPr b="1" sz="2100">
              <a:solidFill>
                <a:srgbClr val="980000"/>
              </a:solidFill>
              <a:latin typeface="Barlow"/>
              <a:ea typeface="Barlow"/>
              <a:cs typeface="Barlow"/>
              <a:sym typeface="Barlow"/>
            </a:endParaRPr>
          </a:p>
        </p:txBody>
      </p:sp>
      <p:sp>
        <p:nvSpPr>
          <p:cNvPr id="640" name="Google Shape;640;p63"/>
          <p:cNvSpPr txBox="1"/>
          <p:nvPr/>
        </p:nvSpPr>
        <p:spPr>
          <a:xfrm>
            <a:off x="223332" y="1775350"/>
            <a:ext cx="3634500" cy="1377600"/>
          </a:xfrm>
          <a:prstGeom prst="rect">
            <a:avLst/>
          </a:prstGeom>
          <a:solidFill>
            <a:srgbClr val="D0E0E3"/>
          </a:solidFill>
          <a:ln>
            <a:noFill/>
          </a:ln>
        </p:spPr>
        <p:txBody>
          <a:bodyPr anchorCtr="0" anchor="t" bIns="19000" lIns="19000" spcFirstLastPara="1" rIns="19000" wrap="square" tIns="19000">
            <a:spAutoFit/>
          </a:bodyPr>
          <a:lstStyle/>
          <a:p>
            <a:pPr indent="0" lvl="0" marL="0" rtl="0" algn="ctr">
              <a:spcBef>
                <a:spcPts val="0"/>
              </a:spcBef>
              <a:spcAft>
                <a:spcPts val="0"/>
              </a:spcAft>
              <a:buNone/>
            </a:pPr>
            <a:r>
              <a:rPr lang="en" sz="5000">
                <a:latin typeface="Barlow"/>
                <a:ea typeface="Barlow"/>
                <a:cs typeface="Barlow"/>
                <a:sym typeface="Barlow"/>
              </a:rPr>
              <a:t>OHG </a:t>
            </a:r>
            <a:endParaRPr sz="5000">
              <a:latin typeface="Barlow"/>
              <a:ea typeface="Barlow"/>
              <a:cs typeface="Barlow"/>
              <a:sym typeface="Barlow"/>
            </a:endParaRPr>
          </a:p>
          <a:p>
            <a:pPr indent="0" lvl="0" marL="0" rtl="0" algn="ctr">
              <a:spcBef>
                <a:spcPts val="0"/>
              </a:spcBef>
              <a:spcAft>
                <a:spcPts val="0"/>
              </a:spcAft>
              <a:buNone/>
            </a:pPr>
            <a:r>
              <a:rPr lang="en" sz="3700">
                <a:latin typeface="Barlow"/>
                <a:ea typeface="Barlow"/>
                <a:cs typeface="Barlow"/>
                <a:sym typeface="Barlow"/>
              </a:rPr>
              <a:t>(what - policy)</a:t>
            </a:r>
            <a:endParaRPr sz="3700">
              <a:latin typeface="Barlow"/>
              <a:ea typeface="Barlow"/>
              <a:cs typeface="Barlow"/>
              <a:sym typeface="Barlow"/>
            </a:endParaRPr>
          </a:p>
        </p:txBody>
      </p:sp>
      <p:sp>
        <p:nvSpPr>
          <p:cNvPr id="641" name="Google Shape;641;p63"/>
          <p:cNvSpPr txBox="1"/>
          <p:nvPr/>
        </p:nvSpPr>
        <p:spPr>
          <a:xfrm>
            <a:off x="824172" y="4249935"/>
            <a:ext cx="2375700" cy="992700"/>
          </a:xfrm>
          <a:prstGeom prst="rect">
            <a:avLst/>
          </a:prstGeom>
          <a:solidFill>
            <a:srgbClr val="FCE5CD"/>
          </a:solidFill>
          <a:ln>
            <a:noFill/>
          </a:ln>
        </p:spPr>
        <p:txBody>
          <a:bodyPr anchorCtr="0" anchor="t" bIns="19000" lIns="19000" spcFirstLastPara="1" rIns="19000" wrap="square" tIns="19000">
            <a:spAutoFit/>
          </a:bodyPr>
          <a:lstStyle/>
          <a:p>
            <a:pPr indent="0" lvl="0" marL="0" rtl="0" algn="ctr">
              <a:spcBef>
                <a:spcPts val="0"/>
              </a:spcBef>
              <a:spcAft>
                <a:spcPts val="0"/>
              </a:spcAft>
              <a:buNone/>
            </a:pPr>
            <a:r>
              <a:rPr lang="en" sz="3700">
                <a:latin typeface="Barlow"/>
                <a:ea typeface="Barlow"/>
                <a:cs typeface="Barlow"/>
                <a:sym typeface="Barlow"/>
              </a:rPr>
              <a:t>UpToDate</a:t>
            </a:r>
            <a:endParaRPr sz="3700">
              <a:latin typeface="Barlow"/>
              <a:ea typeface="Barlow"/>
              <a:cs typeface="Barlow"/>
              <a:sym typeface="Barlow"/>
            </a:endParaRPr>
          </a:p>
          <a:p>
            <a:pPr indent="0" lvl="0" marL="0" rtl="0" algn="ctr">
              <a:spcBef>
                <a:spcPts val="0"/>
              </a:spcBef>
              <a:spcAft>
                <a:spcPts val="0"/>
              </a:spcAft>
              <a:buNone/>
            </a:pPr>
            <a:r>
              <a:rPr lang="en" sz="2500">
                <a:latin typeface="Barlow"/>
                <a:ea typeface="Barlow"/>
                <a:cs typeface="Barlow"/>
                <a:sym typeface="Barlow"/>
              </a:rPr>
              <a:t> (supplement)</a:t>
            </a:r>
            <a:endParaRPr sz="2500">
              <a:latin typeface="Barlow"/>
              <a:ea typeface="Barlow"/>
              <a:cs typeface="Barlow"/>
              <a:sym typeface="Barlow"/>
            </a:endParaRPr>
          </a:p>
        </p:txBody>
      </p:sp>
      <p:cxnSp>
        <p:nvCxnSpPr>
          <p:cNvPr id="642" name="Google Shape;642;p63"/>
          <p:cNvCxnSpPr>
            <a:stCxn id="639" idx="3"/>
            <a:endCxn id="643" idx="1"/>
          </p:cNvCxnSpPr>
          <p:nvPr/>
        </p:nvCxnSpPr>
        <p:spPr>
          <a:xfrm flipH="1" rot="10800000">
            <a:off x="3830542" y="8745025"/>
            <a:ext cx="443700" cy="1200"/>
          </a:xfrm>
          <a:prstGeom prst="straightConnector1">
            <a:avLst/>
          </a:prstGeom>
          <a:noFill/>
          <a:ln cap="flat" cmpd="sng" w="9525">
            <a:solidFill>
              <a:srgbClr val="595959"/>
            </a:solidFill>
            <a:prstDash val="solid"/>
            <a:round/>
            <a:headEnd len="med" w="med" type="none"/>
            <a:tailEnd len="med" w="med" type="stealth"/>
          </a:ln>
        </p:spPr>
      </p:cxnSp>
      <p:sp>
        <p:nvSpPr>
          <p:cNvPr id="643" name="Google Shape;643;p63"/>
          <p:cNvSpPr txBox="1"/>
          <p:nvPr/>
        </p:nvSpPr>
        <p:spPr>
          <a:xfrm>
            <a:off x="4274160" y="8392225"/>
            <a:ext cx="2382000" cy="705600"/>
          </a:xfrm>
          <a:prstGeom prst="rect">
            <a:avLst/>
          </a:prstGeom>
          <a:noFill/>
          <a:ln>
            <a:noFill/>
          </a:ln>
        </p:spPr>
        <p:txBody>
          <a:bodyPr anchorCtr="0" anchor="ctr" bIns="190475" lIns="190475" spcFirstLastPara="1" rIns="190475" wrap="square" tIns="190475">
            <a:noAutofit/>
          </a:bodyPr>
          <a:lstStyle/>
          <a:p>
            <a:pPr indent="0" lvl="0" marL="0" rtl="0" algn="ctr">
              <a:spcBef>
                <a:spcPts val="0"/>
              </a:spcBef>
              <a:spcAft>
                <a:spcPts val="0"/>
              </a:spcAft>
              <a:buNone/>
            </a:pPr>
            <a:r>
              <a:rPr b="1" lang="en" sz="2100">
                <a:solidFill>
                  <a:srgbClr val="980000"/>
                </a:solidFill>
                <a:latin typeface="Barlow"/>
                <a:ea typeface="Barlow"/>
                <a:cs typeface="Barlow"/>
                <a:sym typeface="Barlow"/>
              </a:rPr>
              <a:t>Patient comes in</a:t>
            </a:r>
            <a:endParaRPr b="1" sz="2100">
              <a:solidFill>
                <a:srgbClr val="980000"/>
              </a:solidFill>
              <a:latin typeface="Barlow"/>
              <a:ea typeface="Barlow"/>
              <a:cs typeface="Barlow"/>
              <a:sym typeface="Barlow"/>
            </a:endParaRPr>
          </a:p>
        </p:txBody>
      </p:sp>
      <p:sp>
        <p:nvSpPr>
          <p:cNvPr id="644" name="Google Shape;644;p63"/>
          <p:cNvSpPr txBox="1"/>
          <p:nvPr/>
        </p:nvSpPr>
        <p:spPr>
          <a:xfrm>
            <a:off x="610173" y="3135013"/>
            <a:ext cx="2852400" cy="1131300"/>
          </a:xfrm>
          <a:prstGeom prst="rect">
            <a:avLst/>
          </a:prstGeom>
          <a:solidFill>
            <a:srgbClr val="D9D2E9"/>
          </a:solidFill>
          <a:ln>
            <a:noFill/>
          </a:ln>
        </p:spPr>
        <p:txBody>
          <a:bodyPr anchorCtr="0" anchor="t" bIns="19000" lIns="19000" spcFirstLastPara="1" rIns="19000" wrap="square" tIns="19000">
            <a:spAutoFit/>
          </a:bodyPr>
          <a:lstStyle/>
          <a:p>
            <a:pPr indent="0" lvl="0" marL="0" rtl="0" algn="ctr">
              <a:spcBef>
                <a:spcPts val="0"/>
              </a:spcBef>
              <a:spcAft>
                <a:spcPts val="0"/>
              </a:spcAft>
              <a:buNone/>
            </a:pPr>
            <a:r>
              <a:rPr lang="en" sz="4200">
                <a:solidFill>
                  <a:srgbClr val="000000"/>
                </a:solidFill>
                <a:latin typeface="Barlow"/>
                <a:ea typeface="Barlow"/>
                <a:cs typeface="Barlow"/>
                <a:sym typeface="Barlow"/>
              </a:rPr>
              <a:t>CPG </a:t>
            </a:r>
            <a:endParaRPr sz="4200">
              <a:solidFill>
                <a:srgbClr val="000000"/>
              </a:solidFill>
              <a:latin typeface="Barlow"/>
              <a:ea typeface="Barlow"/>
              <a:cs typeface="Barlow"/>
              <a:sym typeface="Barlow"/>
            </a:endParaRPr>
          </a:p>
          <a:p>
            <a:pPr indent="0" lvl="0" marL="0" rtl="0" algn="ctr">
              <a:spcBef>
                <a:spcPts val="0"/>
              </a:spcBef>
              <a:spcAft>
                <a:spcPts val="0"/>
              </a:spcAft>
              <a:buNone/>
            </a:pPr>
            <a:r>
              <a:rPr lang="en" sz="2900">
                <a:latin typeface="Barlow"/>
                <a:ea typeface="Barlow"/>
                <a:cs typeface="Barlow"/>
                <a:sym typeface="Barlow"/>
              </a:rPr>
              <a:t>(</a:t>
            </a:r>
            <a:r>
              <a:rPr lang="en" sz="2900">
                <a:solidFill>
                  <a:srgbClr val="000000"/>
                </a:solidFill>
                <a:latin typeface="Barlow"/>
                <a:ea typeface="Barlow"/>
                <a:cs typeface="Barlow"/>
                <a:sym typeface="Barlow"/>
              </a:rPr>
              <a:t>why)</a:t>
            </a:r>
            <a:endParaRPr sz="3700"/>
          </a:p>
        </p:txBody>
      </p:sp>
      <p:sp>
        <p:nvSpPr>
          <p:cNvPr id="645" name="Google Shape;645;p63"/>
          <p:cNvSpPr txBox="1"/>
          <p:nvPr/>
        </p:nvSpPr>
        <p:spPr>
          <a:xfrm>
            <a:off x="11756558" y="2052277"/>
            <a:ext cx="6509400" cy="1257000"/>
          </a:xfrm>
          <a:prstGeom prst="rect">
            <a:avLst/>
          </a:prstGeom>
          <a:noFill/>
          <a:ln>
            <a:noFill/>
          </a:ln>
        </p:spPr>
        <p:txBody>
          <a:bodyPr anchorCtr="0" anchor="ctr" bIns="190475" lIns="190475" spcFirstLastPara="1" rIns="190475" wrap="square" tIns="190475">
            <a:noAutofit/>
          </a:bodyPr>
          <a:lstStyle/>
          <a:p>
            <a:pPr indent="0" lvl="0" marL="0" rtl="0" algn="ctr">
              <a:spcBef>
                <a:spcPts val="0"/>
              </a:spcBef>
              <a:spcAft>
                <a:spcPts val="0"/>
              </a:spcAft>
              <a:buNone/>
            </a:pPr>
            <a:r>
              <a:rPr b="1" lang="en" sz="2900">
                <a:solidFill>
                  <a:schemeClr val="dk1"/>
                </a:solidFill>
                <a:latin typeface="Barlow"/>
                <a:ea typeface="Barlow"/>
                <a:cs typeface="Barlow"/>
                <a:sym typeface="Barlow"/>
              </a:rPr>
              <a:t>Well/ Asymptomatic patient</a:t>
            </a:r>
            <a:endParaRPr b="1" sz="2900">
              <a:solidFill>
                <a:schemeClr val="dk1"/>
              </a:solidFill>
              <a:latin typeface="Barlow"/>
              <a:ea typeface="Barlow"/>
              <a:cs typeface="Barlow"/>
              <a:sym typeface="Barlow"/>
            </a:endParaRPr>
          </a:p>
        </p:txBody>
      </p:sp>
      <p:sp>
        <p:nvSpPr>
          <p:cNvPr id="646" name="Google Shape;646;p63"/>
          <p:cNvSpPr txBox="1"/>
          <p:nvPr/>
        </p:nvSpPr>
        <p:spPr>
          <a:xfrm>
            <a:off x="12017344" y="3820038"/>
            <a:ext cx="3302400" cy="705600"/>
          </a:xfrm>
          <a:prstGeom prst="rect">
            <a:avLst/>
          </a:prstGeom>
          <a:noFill/>
          <a:ln>
            <a:noFill/>
          </a:ln>
        </p:spPr>
        <p:txBody>
          <a:bodyPr anchorCtr="0" anchor="ctr" bIns="190475" lIns="190475" spcFirstLastPara="1" rIns="190475" wrap="square" tIns="190475">
            <a:noAutofit/>
          </a:bodyPr>
          <a:lstStyle/>
          <a:p>
            <a:pPr indent="0" lvl="0" marL="0" rtl="0" algn="ctr">
              <a:spcBef>
                <a:spcPts val="0"/>
              </a:spcBef>
              <a:spcAft>
                <a:spcPts val="0"/>
              </a:spcAft>
              <a:buNone/>
            </a:pPr>
            <a:r>
              <a:rPr b="1" lang="en" sz="2900">
                <a:solidFill>
                  <a:schemeClr val="dk2"/>
                </a:solidFill>
                <a:latin typeface="Barlow"/>
                <a:ea typeface="Barlow"/>
                <a:cs typeface="Barlow"/>
                <a:sym typeface="Barlow"/>
              </a:rPr>
              <a:t>Symptoms based</a:t>
            </a:r>
            <a:endParaRPr b="1" sz="2900">
              <a:solidFill>
                <a:schemeClr val="dk2"/>
              </a:solidFill>
              <a:latin typeface="Barlow"/>
              <a:ea typeface="Barlow"/>
              <a:cs typeface="Barlow"/>
              <a:sym typeface="Barlow"/>
            </a:endParaRPr>
          </a:p>
        </p:txBody>
      </p:sp>
      <p:sp>
        <p:nvSpPr>
          <p:cNvPr id="647" name="Google Shape;647;p63"/>
          <p:cNvSpPr txBox="1"/>
          <p:nvPr/>
        </p:nvSpPr>
        <p:spPr>
          <a:xfrm>
            <a:off x="15650052" y="3820038"/>
            <a:ext cx="3302400" cy="705600"/>
          </a:xfrm>
          <a:prstGeom prst="rect">
            <a:avLst/>
          </a:prstGeom>
          <a:noFill/>
          <a:ln>
            <a:noFill/>
          </a:ln>
        </p:spPr>
        <p:txBody>
          <a:bodyPr anchorCtr="0" anchor="ctr" bIns="190475" lIns="190475" spcFirstLastPara="1" rIns="190475" wrap="square" tIns="190475">
            <a:noAutofit/>
          </a:bodyPr>
          <a:lstStyle/>
          <a:p>
            <a:pPr indent="0" lvl="0" marL="0" rtl="0" algn="ctr">
              <a:spcBef>
                <a:spcPts val="0"/>
              </a:spcBef>
              <a:spcAft>
                <a:spcPts val="0"/>
              </a:spcAft>
              <a:buNone/>
            </a:pPr>
            <a:r>
              <a:rPr b="1" lang="en" sz="2900">
                <a:solidFill>
                  <a:schemeClr val="dk2"/>
                </a:solidFill>
                <a:latin typeface="Barlow"/>
                <a:ea typeface="Barlow"/>
                <a:cs typeface="Barlow"/>
                <a:sym typeface="Barlow"/>
              </a:rPr>
              <a:t>Disease-specific</a:t>
            </a:r>
            <a:endParaRPr b="1" sz="2900">
              <a:solidFill>
                <a:schemeClr val="dk2"/>
              </a:solidFill>
              <a:latin typeface="Barlow"/>
              <a:ea typeface="Barlow"/>
              <a:cs typeface="Barlow"/>
              <a:sym typeface="Barlow"/>
            </a:endParaRPr>
          </a:p>
        </p:txBody>
      </p:sp>
      <p:cxnSp>
        <p:nvCxnSpPr>
          <p:cNvPr id="648" name="Google Shape;648;p63"/>
          <p:cNvCxnSpPr>
            <a:endCxn id="645" idx="1"/>
          </p:cNvCxnSpPr>
          <p:nvPr/>
        </p:nvCxnSpPr>
        <p:spPr>
          <a:xfrm rot="-5400000">
            <a:off x="10787858" y="3200077"/>
            <a:ext cx="1488000" cy="449400"/>
          </a:xfrm>
          <a:prstGeom prst="bentConnector2">
            <a:avLst/>
          </a:prstGeom>
          <a:noFill/>
          <a:ln cap="flat" cmpd="sng" w="9525">
            <a:solidFill>
              <a:srgbClr val="595959"/>
            </a:solidFill>
            <a:prstDash val="solid"/>
            <a:round/>
            <a:headEnd len="med" w="med" type="none"/>
            <a:tailEnd len="med" w="med" type="stealth"/>
          </a:ln>
        </p:spPr>
      </p:cxnSp>
      <p:cxnSp>
        <p:nvCxnSpPr>
          <p:cNvPr id="649" name="Google Shape;649;p63"/>
          <p:cNvCxnSpPr/>
          <p:nvPr/>
        </p:nvCxnSpPr>
        <p:spPr>
          <a:xfrm>
            <a:off x="10569844" y="3318256"/>
            <a:ext cx="1447500" cy="881400"/>
          </a:xfrm>
          <a:prstGeom prst="bentConnector3">
            <a:avLst>
              <a:gd fmla="val 50000" name="adj1"/>
            </a:avLst>
          </a:prstGeom>
          <a:noFill/>
          <a:ln cap="flat" cmpd="sng" w="9525">
            <a:solidFill>
              <a:srgbClr val="595959"/>
            </a:solidFill>
            <a:prstDash val="solid"/>
            <a:round/>
            <a:headEnd len="med" w="med" type="none"/>
            <a:tailEnd len="med" w="med" type="stealth"/>
          </a:ln>
        </p:spPr>
      </p:cxnSp>
      <p:cxnSp>
        <p:nvCxnSpPr>
          <p:cNvPr id="650" name="Google Shape;650;p63"/>
          <p:cNvCxnSpPr>
            <a:endCxn id="646" idx="0"/>
          </p:cNvCxnSpPr>
          <p:nvPr/>
        </p:nvCxnSpPr>
        <p:spPr>
          <a:xfrm>
            <a:off x="13652944" y="2942538"/>
            <a:ext cx="15600" cy="877500"/>
          </a:xfrm>
          <a:prstGeom prst="straightConnector1">
            <a:avLst/>
          </a:prstGeom>
          <a:noFill/>
          <a:ln cap="flat" cmpd="sng" w="9525">
            <a:solidFill>
              <a:srgbClr val="595959"/>
            </a:solidFill>
            <a:prstDash val="dash"/>
            <a:round/>
            <a:headEnd len="med" w="med" type="none"/>
            <a:tailEnd len="med" w="med" type="triangle"/>
          </a:ln>
        </p:spPr>
      </p:cxnSp>
      <p:cxnSp>
        <p:nvCxnSpPr>
          <p:cNvPr id="651" name="Google Shape;651;p63"/>
          <p:cNvCxnSpPr>
            <a:stCxn id="646" idx="3"/>
            <a:endCxn id="647" idx="1"/>
          </p:cNvCxnSpPr>
          <p:nvPr/>
        </p:nvCxnSpPr>
        <p:spPr>
          <a:xfrm>
            <a:off x="15319744" y="4172838"/>
            <a:ext cx="330300" cy="0"/>
          </a:xfrm>
          <a:prstGeom prst="straightConnector1">
            <a:avLst/>
          </a:prstGeom>
          <a:noFill/>
          <a:ln cap="flat" cmpd="sng" w="9525">
            <a:solidFill>
              <a:srgbClr val="595959"/>
            </a:solidFill>
            <a:prstDash val="solid"/>
            <a:round/>
            <a:headEnd len="med" w="med" type="none"/>
            <a:tailEnd len="med" w="med" type="triangle"/>
          </a:ln>
        </p:spPr>
      </p:cxnSp>
      <p:sp>
        <p:nvSpPr>
          <p:cNvPr id="652" name="Google Shape;652;p63"/>
          <p:cNvSpPr txBox="1"/>
          <p:nvPr/>
        </p:nvSpPr>
        <p:spPr>
          <a:xfrm>
            <a:off x="305429" y="191000"/>
            <a:ext cx="18397800" cy="1484400"/>
          </a:xfrm>
          <a:prstGeom prst="rect">
            <a:avLst/>
          </a:prstGeom>
          <a:noFill/>
          <a:ln>
            <a:noFill/>
          </a:ln>
        </p:spPr>
        <p:txBody>
          <a:bodyPr anchorCtr="0" anchor="t" bIns="190475" lIns="190475" spcFirstLastPara="1" rIns="190475" wrap="square" tIns="190475">
            <a:noAutofit/>
          </a:bodyPr>
          <a:lstStyle/>
          <a:p>
            <a:pPr indent="0" lvl="0" marL="0" rtl="0" algn="l">
              <a:spcBef>
                <a:spcPts val="0"/>
              </a:spcBef>
              <a:spcAft>
                <a:spcPts val="0"/>
              </a:spcAft>
              <a:buNone/>
            </a:pPr>
            <a:r>
              <a:rPr b="1" lang="en" sz="4700">
                <a:solidFill>
                  <a:srgbClr val="285C4D"/>
                </a:solidFill>
                <a:latin typeface="Barlow"/>
                <a:ea typeface="Barlow"/>
                <a:cs typeface="Barlow"/>
                <a:sym typeface="Barlow"/>
              </a:rPr>
              <a:t>Ideal use of National Practice Guidelines during a Primary Care Visit</a:t>
            </a:r>
            <a:endParaRPr b="1" sz="4700">
              <a:solidFill>
                <a:srgbClr val="285C4D"/>
              </a:solidFill>
              <a:latin typeface="Barlow"/>
              <a:ea typeface="Barlow"/>
              <a:cs typeface="Barlow"/>
              <a:sym typeface="Barlow"/>
            </a:endParaRPr>
          </a:p>
        </p:txBody>
      </p:sp>
      <p:sp>
        <p:nvSpPr>
          <p:cNvPr id="653" name="Google Shape;653;p63"/>
          <p:cNvSpPr/>
          <p:nvPr/>
        </p:nvSpPr>
        <p:spPr>
          <a:xfrm>
            <a:off x="1054167" y="6474074"/>
            <a:ext cx="1918200" cy="1918200"/>
          </a:xfrm>
          <a:prstGeom prst="ellipse">
            <a:avLst/>
          </a:prstGeom>
          <a:solidFill>
            <a:srgbClr val="50A684"/>
          </a:solidFill>
          <a:ln>
            <a:noFill/>
          </a:ln>
        </p:spPr>
        <p:txBody>
          <a:bodyPr anchorCtr="0" anchor="ctr" bIns="190475" lIns="190475" spcFirstLastPara="1" rIns="190475" wrap="square" tIns="190475">
            <a:noAutofit/>
          </a:bodyPr>
          <a:lstStyle/>
          <a:p>
            <a:pPr indent="0" lvl="0" marL="0" rtl="0" algn="l">
              <a:spcBef>
                <a:spcPts val="0"/>
              </a:spcBef>
              <a:spcAft>
                <a:spcPts val="0"/>
              </a:spcAft>
              <a:buNone/>
            </a:pPr>
            <a:r>
              <a:t/>
            </a:r>
            <a:endParaRPr/>
          </a:p>
        </p:txBody>
      </p:sp>
      <p:pic>
        <p:nvPicPr>
          <p:cNvPr id="654" name="Google Shape;654;p63"/>
          <p:cNvPicPr preferRelativeResize="0"/>
          <p:nvPr/>
        </p:nvPicPr>
        <p:blipFill>
          <a:blip r:embed="rId3">
            <a:alphaModFix/>
          </a:blip>
          <a:stretch>
            <a:fillRect/>
          </a:stretch>
        </p:blipFill>
        <p:spPr>
          <a:xfrm>
            <a:off x="673021" y="5646913"/>
            <a:ext cx="2619946" cy="2619950"/>
          </a:xfrm>
          <a:prstGeom prst="rect">
            <a:avLst/>
          </a:prstGeom>
          <a:noFill/>
          <a:ln>
            <a:noFill/>
          </a:ln>
        </p:spPr>
      </p:pic>
      <p:pic>
        <p:nvPicPr>
          <p:cNvPr id="655" name="Google Shape;655;p63"/>
          <p:cNvPicPr preferRelativeResize="0"/>
          <p:nvPr/>
        </p:nvPicPr>
        <p:blipFill>
          <a:blip r:embed="rId4">
            <a:alphaModFix/>
          </a:blip>
          <a:stretch>
            <a:fillRect/>
          </a:stretch>
        </p:blipFill>
        <p:spPr>
          <a:xfrm>
            <a:off x="4035729" y="5912137"/>
            <a:ext cx="2509376" cy="2621416"/>
          </a:xfrm>
          <a:prstGeom prst="rect">
            <a:avLst/>
          </a:prstGeom>
          <a:noFill/>
          <a:ln>
            <a:noFill/>
          </a:ln>
        </p:spPr>
      </p:pic>
      <p:sp>
        <p:nvSpPr>
          <p:cNvPr id="656" name="Google Shape;656;p63"/>
          <p:cNvSpPr/>
          <p:nvPr/>
        </p:nvSpPr>
        <p:spPr>
          <a:xfrm rot="10800000">
            <a:off x="8330916" y="5316367"/>
            <a:ext cx="590700" cy="510600"/>
          </a:xfrm>
          <a:prstGeom prst="triangle">
            <a:avLst>
              <a:gd fmla="val 50000" name="adj"/>
            </a:avLst>
          </a:prstGeom>
          <a:solidFill>
            <a:srgbClr val="FCE5CD"/>
          </a:solidFill>
          <a:ln>
            <a:noFill/>
          </a:ln>
        </p:spPr>
        <p:txBody>
          <a:bodyPr anchorCtr="0" anchor="ctr" bIns="190475" lIns="190475" spcFirstLastPara="1" rIns="190475" wrap="square" tIns="190475">
            <a:noAutofit/>
          </a:bodyPr>
          <a:lstStyle/>
          <a:p>
            <a:pPr indent="0" lvl="0" marL="0" rtl="0" algn="l">
              <a:spcBef>
                <a:spcPts val="0"/>
              </a:spcBef>
              <a:spcAft>
                <a:spcPts val="0"/>
              </a:spcAft>
              <a:buNone/>
            </a:pPr>
            <a:r>
              <a:t/>
            </a:r>
            <a:endParaRPr/>
          </a:p>
        </p:txBody>
      </p:sp>
      <p:sp>
        <p:nvSpPr>
          <p:cNvPr id="657" name="Google Shape;657;p63"/>
          <p:cNvSpPr txBox="1"/>
          <p:nvPr/>
        </p:nvSpPr>
        <p:spPr>
          <a:xfrm>
            <a:off x="7444467" y="4391914"/>
            <a:ext cx="2375700" cy="992700"/>
          </a:xfrm>
          <a:prstGeom prst="rect">
            <a:avLst/>
          </a:prstGeom>
          <a:solidFill>
            <a:srgbClr val="FCE5CD"/>
          </a:solidFill>
          <a:ln>
            <a:noFill/>
          </a:ln>
        </p:spPr>
        <p:txBody>
          <a:bodyPr anchorCtr="0" anchor="t" bIns="19000" lIns="19000" spcFirstLastPara="1" rIns="19000" wrap="square" tIns="19000">
            <a:spAutoFit/>
          </a:bodyPr>
          <a:lstStyle/>
          <a:p>
            <a:pPr indent="0" lvl="0" marL="0" rtl="0" algn="ctr">
              <a:spcBef>
                <a:spcPts val="0"/>
              </a:spcBef>
              <a:spcAft>
                <a:spcPts val="0"/>
              </a:spcAft>
              <a:buNone/>
            </a:pPr>
            <a:r>
              <a:rPr lang="en" sz="3700">
                <a:latin typeface="Barlow"/>
                <a:ea typeface="Barlow"/>
                <a:cs typeface="Barlow"/>
                <a:sym typeface="Barlow"/>
              </a:rPr>
              <a:t>UpToDate</a:t>
            </a:r>
            <a:endParaRPr sz="3700">
              <a:latin typeface="Barlow"/>
              <a:ea typeface="Barlow"/>
              <a:cs typeface="Barlow"/>
              <a:sym typeface="Barlow"/>
            </a:endParaRPr>
          </a:p>
          <a:p>
            <a:pPr indent="0" lvl="0" marL="0" rtl="0" algn="ctr">
              <a:spcBef>
                <a:spcPts val="0"/>
              </a:spcBef>
              <a:spcAft>
                <a:spcPts val="0"/>
              </a:spcAft>
              <a:buNone/>
            </a:pPr>
            <a:r>
              <a:rPr lang="en" sz="2500">
                <a:latin typeface="Barlow"/>
                <a:ea typeface="Barlow"/>
                <a:cs typeface="Barlow"/>
                <a:sym typeface="Barlow"/>
              </a:rPr>
              <a:t> (supplement)</a:t>
            </a:r>
            <a:endParaRPr sz="2500">
              <a:latin typeface="Barlow"/>
              <a:ea typeface="Barlow"/>
              <a:cs typeface="Barlow"/>
              <a:sym typeface="Barlow"/>
            </a:endParaRPr>
          </a:p>
        </p:txBody>
      </p:sp>
      <p:sp>
        <p:nvSpPr>
          <p:cNvPr id="658" name="Google Shape;658;p63"/>
          <p:cNvSpPr/>
          <p:nvPr/>
        </p:nvSpPr>
        <p:spPr>
          <a:xfrm>
            <a:off x="7669010" y="6587980"/>
            <a:ext cx="1918200" cy="1918200"/>
          </a:xfrm>
          <a:prstGeom prst="ellipse">
            <a:avLst/>
          </a:prstGeom>
          <a:solidFill>
            <a:srgbClr val="50A684"/>
          </a:solidFill>
          <a:ln>
            <a:noFill/>
          </a:ln>
        </p:spPr>
        <p:txBody>
          <a:bodyPr anchorCtr="0" anchor="ctr" bIns="190475" lIns="190475" spcFirstLastPara="1" rIns="190475" wrap="square" tIns="190475">
            <a:noAutofit/>
          </a:bodyPr>
          <a:lstStyle/>
          <a:p>
            <a:pPr indent="0" lvl="0" marL="0" rtl="0" algn="l">
              <a:spcBef>
                <a:spcPts val="0"/>
              </a:spcBef>
              <a:spcAft>
                <a:spcPts val="0"/>
              </a:spcAft>
              <a:buNone/>
            </a:pPr>
            <a:r>
              <a:t/>
            </a:r>
            <a:endParaRPr/>
          </a:p>
        </p:txBody>
      </p:sp>
      <p:pic>
        <p:nvPicPr>
          <p:cNvPr id="659" name="Google Shape;659;p63"/>
          <p:cNvPicPr preferRelativeResize="0"/>
          <p:nvPr/>
        </p:nvPicPr>
        <p:blipFill>
          <a:blip r:embed="rId3">
            <a:alphaModFix/>
          </a:blip>
          <a:stretch>
            <a:fillRect/>
          </a:stretch>
        </p:blipFill>
        <p:spPr>
          <a:xfrm>
            <a:off x="7287865" y="5760819"/>
            <a:ext cx="2619946" cy="2619950"/>
          </a:xfrm>
          <a:prstGeom prst="rect">
            <a:avLst/>
          </a:prstGeom>
          <a:noFill/>
          <a:ln>
            <a:noFill/>
          </a:ln>
        </p:spPr>
      </p:pic>
      <p:pic>
        <p:nvPicPr>
          <p:cNvPr id="660" name="Google Shape;660;p63"/>
          <p:cNvPicPr preferRelativeResize="0"/>
          <p:nvPr/>
        </p:nvPicPr>
        <p:blipFill>
          <a:blip r:embed="rId4">
            <a:alphaModFix/>
          </a:blip>
          <a:stretch>
            <a:fillRect/>
          </a:stretch>
        </p:blipFill>
        <p:spPr>
          <a:xfrm>
            <a:off x="8631094" y="5830835"/>
            <a:ext cx="2509376" cy="2621416"/>
          </a:xfrm>
          <a:prstGeom prst="rect">
            <a:avLst/>
          </a:prstGeom>
          <a:noFill/>
          <a:ln>
            <a:noFill/>
          </a:ln>
        </p:spPr>
      </p:pic>
      <p:sp>
        <p:nvSpPr>
          <p:cNvPr id="661" name="Google Shape;661;p63"/>
          <p:cNvSpPr txBox="1"/>
          <p:nvPr/>
        </p:nvSpPr>
        <p:spPr>
          <a:xfrm>
            <a:off x="7099792" y="8392225"/>
            <a:ext cx="3525600" cy="705600"/>
          </a:xfrm>
          <a:prstGeom prst="rect">
            <a:avLst/>
          </a:prstGeom>
          <a:noFill/>
          <a:ln>
            <a:noFill/>
          </a:ln>
        </p:spPr>
        <p:txBody>
          <a:bodyPr anchorCtr="0" anchor="ctr" bIns="190475" lIns="190475" spcFirstLastPara="1" rIns="190475" wrap="square" tIns="190475">
            <a:noAutofit/>
          </a:bodyPr>
          <a:lstStyle/>
          <a:p>
            <a:pPr indent="0" lvl="0" marL="0" rtl="0" algn="ctr">
              <a:spcBef>
                <a:spcPts val="0"/>
              </a:spcBef>
              <a:spcAft>
                <a:spcPts val="0"/>
              </a:spcAft>
              <a:buNone/>
            </a:pPr>
            <a:r>
              <a:rPr b="1" lang="en" sz="2100">
                <a:solidFill>
                  <a:srgbClr val="980000"/>
                </a:solidFill>
                <a:latin typeface="Barlow"/>
                <a:ea typeface="Barlow"/>
                <a:cs typeface="Barlow"/>
                <a:sym typeface="Barlow"/>
              </a:rPr>
              <a:t>DURING patient encounter</a:t>
            </a:r>
            <a:endParaRPr b="1" sz="2100">
              <a:solidFill>
                <a:srgbClr val="980000"/>
              </a:solidFill>
              <a:latin typeface="Barlow"/>
              <a:ea typeface="Barlow"/>
              <a:cs typeface="Barlow"/>
              <a:sym typeface="Barlow"/>
            </a:endParaRPr>
          </a:p>
        </p:txBody>
      </p:sp>
      <p:cxnSp>
        <p:nvCxnSpPr>
          <p:cNvPr id="662" name="Google Shape;662;p63"/>
          <p:cNvCxnSpPr>
            <a:stCxn id="643" idx="3"/>
            <a:endCxn id="661" idx="1"/>
          </p:cNvCxnSpPr>
          <p:nvPr/>
        </p:nvCxnSpPr>
        <p:spPr>
          <a:xfrm>
            <a:off x="6656160" y="8745025"/>
            <a:ext cx="443700" cy="0"/>
          </a:xfrm>
          <a:prstGeom prst="straightConnector1">
            <a:avLst/>
          </a:prstGeom>
          <a:noFill/>
          <a:ln cap="flat" cmpd="sng" w="9525">
            <a:solidFill>
              <a:srgbClr val="595959"/>
            </a:solidFill>
            <a:prstDash val="solid"/>
            <a:round/>
            <a:headEnd len="med" w="med" type="none"/>
            <a:tailEnd len="med" w="med" type="stealth"/>
          </a:ln>
        </p:spPr>
      </p:cxnSp>
      <p:grpSp>
        <p:nvGrpSpPr>
          <p:cNvPr id="663" name="Google Shape;663;p63"/>
          <p:cNvGrpSpPr/>
          <p:nvPr/>
        </p:nvGrpSpPr>
        <p:grpSpPr>
          <a:xfrm>
            <a:off x="7797513" y="9112117"/>
            <a:ext cx="9490459" cy="1730908"/>
            <a:chOff x="1609232" y="4373886"/>
            <a:chExt cx="4555493" cy="830849"/>
          </a:xfrm>
        </p:grpSpPr>
        <p:sp>
          <p:nvSpPr>
            <p:cNvPr id="664" name="Google Shape;664;p63"/>
            <p:cNvSpPr txBox="1"/>
            <p:nvPr/>
          </p:nvSpPr>
          <p:spPr>
            <a:xfrm>
              <a:off x="1839625" y="4554635"/>
              <a:ext cx="4325100" cy="650100"/>
            </a:xfrm>
            <a:prstGeom prst="rect">
              <a:avLst/>
            </a:prstGeom>
            <a:noFill/>
            <a:ln>
              <a:noFill/>
            </a:ln>
          </p:spPr>
          <p:txBody>
            <a:bodyPr anchorCtr="0" anchor="t" bIns="190475" lIns="190475" spcFirstLastPara="1" rIns="190475" wrap="square" tIns="190475">
              <a:spAutoFit/>
            </a:bodyPr>
            <a:lstStyle/>
            <a:p>
              <a:pPr indent="0" lvl="0" marL="0" rtl="0" algn="l">
                <a:spcBef>
                  <a:spcPts val="0"/>
                </a:spcBef>
                <a:spcAft>
                  <a:spcPts val="0"/>
                </a:spcAft>
                <a:buNone/>
              </a:pPr>
              <a:r>
                <a:rPr lang="en" sz="2100" u="sng">
                  <a:solidFill>
                    <a:schemeClr val="hlink"/>
                  </a:solidFill>
                  <a:latin typeface="Barlow"/>
                  <a:ea typeface="Barlow"/>
                  <a:cs typeface="Barlow"/>
                  <a:sym typeface="Barlow"/>
                  <a:hlinkClick r:id="rId5"/>
                </a:rPr>
                <a:t>www.doh.gov.ph/dpcb/doh-approved-cpg</a:t>
              </a:r>
              <a:endParaRPr sz="2100">
                <a:latin typeface="Barlow"/>
                <a:ea typeface="Barlow"/>
                <a:cs typeface="Barlow"/>
                <a:sym typeface="Barlow"/>
              </a:endParaRPr>
            </a:p>
            <a:p>
              <a:pPr indent="0" lvl="0" marL="0" rtl="0" algn="l">
                <a:spcBef>
                  <a:spcPts val="0"/>
                </a:spcBef>
                <a:spcAft>
                  <a:spcPts val="0"/>
                </a:spcAft>
                <a:buNone/>
              </a:pPr>
              <a:r>
                <a:rPr lang="en" sz="2100" u="sng">
                  <a:solidFill>
                    <a:schemeClr val="hlink"/>
                  </a:solidFill>
                  <a:latin typeface="Barlow"/>
                  <a:ea typeface="Barlow"/>
                  <a:cs typeface="Barlow"/>
                  <a:sym typeface="Barlow"/>
                  <a:hlinkClick r:id="rId6"/>
                </a:rPr>
                <a:t>www.doh.gov.ph/dpcb/omnibus-health-guideli</a:t>
              </a:r>
              <a:r>
                <a:rPr lang="en" sz="2100" u="sng">
                  <a:solidFill>
                    <a:schemeClr val="hlink"/>
                  </a:solidFill>
                  <a:latin typeface="Barlow"/>
                  <a:ea typeface="Barlow"/>
                  <a:cs typeface="Barlow"/>
                  <a:sym typeface="Barlow"/>
                  <a:hlinkClick r:id="rId7"/>
                </a:rPr>
                <a:t>nes</a:t>
              </a:r>
              <a:endParaRPr sz="2100">
                <a:latin typeface="Barlow"/>
                <a:ea typeface="Barlow"/>
                <a:cs typeface="Barlow"/>
                <a:sym typeface="Barlow"/>
              </a:endParaRPr>
            </a:p>
            <a:p>
              <a:pPr indent="0" lvl="0" marL="0" rtl="0" algn="l">
                <a:spcBef>
                  <a:spcPts val="0"/>
                </a:spcBef>
                <a:spcAft>
                  <a:spcPts val="0"/>
                </a:spcAft>
                <a:buNone/>
              </a:pPr>
              <a:r>
                <a:rPr lang="en" sz="2100" u="sng">
                  <a:solidFill>
                    <a:schemeClr val="hlink"/>
                  </a:solidFill>
                  <a:latin typeface="Barlow"/>
                  <a:ea typeface="Barlow"/>
                  <a:cs typeface="Barlow"/>
                  <a:sym typeface="Barlow"/>
                  <a:hlinkClick r:id="rId8"/>
                </a:rPr>
                <a:t>www.doh.gov.ph/interim-guidance</a:t>
              </a:r>
              <a:endParaRPr sz="2100">
                <a:latin typeface="Barlow"/>
                <a:ea typeface="Barlow"/>
                <a:cs typeface="Barlow"/>
                <a:sym typeface="Barlow"/>
              </a:endParaRPr>
            </a:p>
          </p:txBody>
        </p:sp>
        <p:sp>
          <p:nvSpPr>
            <p:cNvPr id="665" name="Google Shape;665;p63"/>
            <p:cNvSpPr txBox="1"/>
            <p:nvPr/>
          </p:nvSpPr>
          <p:spPr>
            <a:xfrm rot="-5400000">
              <a:off x="1407482" y="4575636"/>
              <a:ext cx="802500" cy="399000"/>
            </a:xfrm>
            <a:prstGeom prst="rect">
              <a:avLst/>
            </a:prstGeom>
            <a:noFill/>
            <a:ln>
              <a:noFill/>
            </a:ln>
          </p:spPr>
          <p:txBody>
            <a:bodyPr anchorCtr="0" anchor="t" bIns="190475" lIns="190475" spcFirstLastPara="1" rIns="190475" wrap="square" tIns="190475">
              <a:spAutoFit/>
            </a:bodyPr>
            <a:lstStyle/>
            <a:p>
              <a:pPr indent="0" lvl="0" marL="0" rtl="0" algn="l">
                <a:spcBef>
                  <a:spcPts val="0"/>
                </a:spcBef>
                <a:spcAft>
                  <a:spcPts val="0"/>
                </a:spcAft>
                <a:buNone/>
              </a:pPr>
              <a:r>
                <a:rPr b="1" lang="en" sz="2900">
                  <a:solidFill>
                    <a:schemeClr val="accent5"/>
                  </a:solidFill>
                  <a:latin typeface="Barlow"/>
                  <a:ea typeface="Barlow"/>
                  <a:cs typeface="Barlow"/>
                  <a:sym typeface="Barlow"/>
                </a:rPr>
                <a:t>NPGs</a:t>
              </a:r>
              <a:endParaRPr b="1" sz="2900">
                <a:solidFill>
                  <a:schemeClr val="accent5"/>
                </a:solidFill>
                <a:latin typeface="Barlow"/>
                <a:ea typeface="Barlow"/>
                <a:cs typeface="Barlow"/>
                <a:sym typeface="Barlow"/>
              </a:endParaRPr>
            </a:p>
          </p:txBody>
        </p:sp>
      </p:grpSp>
      <p:pic>
        <p:nvPicPr>
          <p:cNvPr id="666" name="Google Shape;666;p63"/>
          <p:cNvPicPr preferRelativeResize="0"/>
          <p:nvPr/>
        </p:nvPicPr>
        <p:blipFill>
          <a:blip r:embed="rId9">
            <a:alphaModFix/>
          </a:blip>
          <a:stretch>
            <a:fillRect/>
          </a:stretch>
        </p:blipFill>
        <p:spPr>
          <a:xfrm>
            <a:off x="1375750" y="9715050"/>
            <a:ext cx="1834388" cy="1000575"/>
          </a:xfrm>
          <a:prstGeom prst="rect">
            <a:avLst/>
          </a:prstGeom>
          <a:noFill/>
          <a:ln>
            <a:noFill/>
          </a:ln>
        </p:spPr>
      </p:pic>
      <p:pic>
        <p:nvPicPr>
          <p:cNvPr id="667" name="Google Shape;667;p63"/>
          <p:cNvPicPr preferRelativeResize="0"/>
          <p:nvPr/>
        </p:nvPicPr>
        <p:blipFill rotWithShape="1">
          <a:blip r:embed="rId10">
            <a:alphaModFix/>
          </a:blip>
          <a:srcRect b="0" l="17389" r="18912" t="0"/>
          <a:stretch/>
        </p:blipFill>
        <p:spPr>
          <a:xfrm>
            <a:off x="1223350" y="9663677"/>
            <a:ext cx="883800" cy="82963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64"/>
          <p:cNvSpPr txBox="1"/>
          <p:nvPr>
            <p:ph idx="4294967295" type="title"/>
          </p:nvPr>
        </p:nvSpPr>
        <p:spPr>
          <a:xfrm>
            <a:off x="8317240" y="7154808"/>
            <a:ext cx="6384300" cy="1491300"/>
          </a:xfrm>
          <a:prstGeom prst="rect">
            <a:avLst/>
          </a:prstGeom>
        </p:spPr>
        <p:txBody>
          <a:bodyPr anchorCtr="0" anchor="ctr" bIns="190475" lIns="190475" spcFirstLastPara="1" rIns="190475" wrap="square" tIns="190475">
            <a:noAutofit/>
          </a:bodyPr>
          <a:lstStyle/>
          <a:p>
            <a:pPr indent="0" lvl="0" marL="0" rtl="0" algn="l">
              <a:spcBef>
                <a:spcPts val="0"/>
              </a:spcBef>
              <a:spcAft>
                <a:spcPts val="0"/>
              </a:spcAft>
              <a:buNone/>
            </a:pPr>
            <a:r>
              <a:rPr lang="en" sz="2500">
                <a:solidFill>
                  <a:srgbClr val="2E5D4D"/>
                </a:solidFill>
                <a:latin typeface="Barlow"/>
                <a:ea typeface="Barlow"/>
                <a:cs typeface="Barlow"/>
                <a:sym typeface="Barlow"/>
              </a:rPr>
              <a:t>We appreciate your feedback: </a:t>
            </a:r>
            <a:endParaRPr sz="2500">
              <a:solidFill>
                <a:srgbClr val="2E5D4D"/>
              </a:solidFill>
              <a:latin typeface="Barlow"/>
              <a:ea typeface="Barlow"/>
              <a:cs typeface="Barlow"/>
              <a:sym typeface="Barlow"/>
            </a:endParaRPr>
          </a:p>
          <a:p>
            <a:pPr indent="0" lvl="0" marL="0" rtl="0" algn="l">
              <a:spcBef>
                <a:spcPts val="0"/>
              </a:spcBef>
              <a:spcAft>
                <a:spcPts val="0"/>
              </a:spcAft>
              <a:buNone/>
            </a:pPr>
            <a:r>
              <a:rPr b="1" lang="en" sz="3100" u="sng">
                <a:solidFill>
                  <a:schemeClr val="hlink"/>
                </a:solidFill>
                <a:latin typeface="Barlow"/>
                <a:ea typeface="Barlow"/>
                <a:cs typeface="Barlow"/>
                <a:sym typeface="Barlow"/>
                <a:hlinkClick r:id="rId3"/>
              </a:rPr>
              <a:t>https://bit.ly/CSMSurveyTool</a:t>
            </a:r>
            <a:endParaRPr b="1" sz="3100">
              <a:solidFill>
                <a:srgbClr val="2E5D4D"/>
              </a:solidFill>
              <a:latin typeface="Barlow"/>
              <a:ea typeface="Barlow"/>
              <a:cs typeface="Barlow"/>
              <a:sym typeface="Barlow"/>
            </a:endParaRPr>
          </a:p>
        </p:txBody>
      </p:sp>
      <p:sp>
        <p:nvSpPr>
          <p:cNvPr id="673" name="Google Shape;673;p64"/>
          <p:cNvSpPr txBox="1"/>
          <p:nvPr>
            <p:ph type="ctrTitle"/>
          </p:nvPr>
        </p:nvSpPr>
        <p:spPr>
          <a:xfrm>
            <a:off x="1189800" y="4699049"/>
            <a:ext cx="16670400" cy="1914000"/>
          </a:xfrm>
          <a:prstGeom prst="rect">
            <a:avLst/>
          </a:prstGeom>
        </p:spPr>
        <p:txBody>
          <a:bodyPr anchorCtr="0" anchor="b" bIns="190475" lIns="190475" spcFirstLastPara="1" rIns="190475" wrap="square" tIns="190475">
            <a:normAutofit/>
          </a:bodyPr>
          <a:lstStyle/>
          <a:p>
            <a:pPr indent="0" lvl="0" marL="0" rtl="0" algn="ctr">
              <a:spcBef>
                <a:spcPts val="0"/>
              </a:spcBef>
              <a:spcAft>
                <a:spcPts val="0"/>
              </a:spcAft>
              <a:buNone/>
            </a:pPr>
            <a:r>
              <a:rPr lang="en"/>
              <a:t>Maraming Salamat po!</a:t>
            </a:r>
            <a:endParaRPr/>
          </a:p>
        </p:txBody>
      </p:sp>
      <p:pic>
        <p:nvPicPr>
          <p:cNvPr id="674" name="Google Shape;674;p64"/>
          <p:cNvPicPr preferRelativeResize="0"/>
          <p:nvPr/>
        </p:nvPicPr>
        <p:blipFill>
          <a:blip r:embed="rId4">
            <a:alphaModFix/>
          </a:blip>
          <a:stretch>
            <a:fillRect/>
          </a:stretch>
        </p:blipFill>
        <p:spPr>
          <a:xfrm>
            <a:off x="6588500" y="7518075"/>
            <a:ext cx="1728750" cy="2149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65"/>
          <p:cNvSpPr txBox="1"/>
          <p:nvPr>
            <p:ph idx="1" type="subTitle"/>
          </p:nvPr>
        </p:nvSpPr>
        <p:spPr>
          <a:xfrm>
            <a:off x="3085050" y="7374875"/>
            <a:ext cx="9998400" cy="819900"/>
          </a:xfrm>
          <a:prstGeom prst="rect">
            <a:avLst/>
          </a:prstGeom>
        </p:spPr>
        <p:txBody>
          <a:bodyPr anchorCtr="0" anchor="ctr" bIns="190475" lIns="190475" spcFirstLastPara="1" rIns="190475" wrap="square" tIns="190475">
            <a:noAutofit/>
          </a:bodyPr>
          <a:lstStyle/>
          <a:p>
            <a:pPr indent="0" lvl="0" marL="0" rtl="0" algn="l">
              <a:spcBef>
                <a:spcPts val="0"/>
              </a:spcBef>
              <a:spcAft>
                <a:spcPts val="0"/>
              </a:spcAft>
              <a:buNone/>
            </a:pPr>
            <a:r>
              <a:rPr lang="en" sz="3200"/>
              <a:t>Truong Pham</a:t>
            </a:r>
            <a:endParaRPr sz="3200"/>
          </a:p>
        </p:txBody>
      </p:sp>
      <p:sp>
        <p:nvSpPr>
          <p:cNvPr id="680" name="Google Shape;680;p65"/>
          <p:cNvSpPr txBox="1"/>
          <p:nvPr>
            <p:ph idx="2" type="subTitle"/>
          </p:nvPr>
        </p:nvSpPr>
        <p:spPr>
          <a:xfrm>
            <a:off x="3085050" y="7839025"/>
            <a:ext cx="12414600" cy="1103700"/>
          </a:xfrm>
          <a:prstGeom prst="rect">
            <a:avLst/>
          </a:prstGeom>
        </p:spPr>
        <p:txBody>
          <a:bodyPr anchorCtr="0" anchor="ctr" bIns="190475" lIns="190475" spcFirstLastPara="1" rIns="190475" wrap="square" tIns="190475">
            <a:normAutofit/>
          </a:bodyPr>
          <a:lstStyle/>
          <a:p>
            <a:pPr indent="0" lvl="0" marL="0" rtl="0" algn="l">
              <a:lnSpc>
                <a:spcPct val="100000"/>
              </a:lnSpc>
              <a:spcBef>
                <a:spcPts val="0"/>
              </a:spcBef>
              <a:spcAft>
                <a:spcPts val="0"/>
              </a:spcAft>
              <a:buNone/>
            </a:pPr>
            <a:r>
              <a:rPr lang="en" sz="2350"/>
              <a:t>Customer Success Specialist - Vietnam, Philippines</a:t>
            </a:r>
            <a:endParaRPr sz="2350"/>
          </a:p>
          <a:p>
            <a:pPr indent="0" lvl="0" marL="0" rtl="0" algn="l">
              <a:lnSpc>
                <a:spcPct val="100000"/>
              </a:lnSpc>
              <a:spcBef>
                <a:spcPts val="0"/>
              </a:spcBef>
              <a:spcAft>
                <a:spcPts val="0"/>
              </a:spcAft>
              <a:buNone/>
            </a:pPr>
            <a:r>
              <a:rPr lang="en" sz="2350"/>
              <a:t>Wolters Kluwer</a:t>
            </a:r>
            <a:endParaRPr sz="2350"/>
          </a:p>
        </p:txBody>
      </p:sp>
      <p:sp>
        <p:nvSpPr>
          <p:cNvPr id="681" name="Google Shape;681;p65"/>
          <p:cNvSpPr txBox="1"/>
          <p:nvPr>
            <p:ph type="ctrTitle"/>
          </p:nvPr>
        </p:nvSpPr>
        <p:spPr>
          <a:xfrm>
            <a:off x="3007625" y="5350700"/>
            <a:ext cx="15773100" cy="1914000"/>
          </a:xfrm>
          <a:prstGeom prst="rect">
            <a:avLst/>
          </a:prstGeom>
        </p:spPr>
        <p:txBody>
          <a:bodyPr anchorCtr="0" anchor="ctr" bIns="190475" lIns="190475" spcFirstLastPara="1" rIns="190475" wrap="square" tIns="190475">
            <a:noAutofit/>
          </a:bodyPr>
          <a:lstStyle/>
          <a:p>
            <a:pPr indent="0" lvl="0" marL="0" rtl="0" algn="l">
              <a:spcBef>
                <a:spcPts val="0"/>
              </a:spcBef>
              <a:spcAft>
                <a:spcPts val="0"/>
              </a:spcAft>
              <a:buSzPts val="990"/>
              <a:buNone/>
            </a:pPr>
            <a:r>
              <a:rPr lang="en" sz="6350"/>
              <a:t>Up-To-Date Demonstration</a:t>
            </a:r>
            <a:r>
              <a:rPr lang="en" sz="6350"/>
              <a:t> </a:t>
            </a:r>
            <a:endParaRPr sz="6350"/>
          </a:p>
        </p:txBody>
      </p:sp>
      <p:pic>
        <p:nvPicPr>
          <p:cNvPr id="682" name="Google Shape;682;p65"/>
          <p:cNvPicPr preferRelativeResize="0"/>
          <p:nvPr/>
        </p:nvPicPr>
        <p:blipFill>
          <a:blip r:embed="rId3">
            <a:alphaModFix/>
          </a:blip>
          <a:stretch>
            <a:fillRect/>
          </a:stretch>
        </p:blipFill>
        <p:spPr>
          <a:xfrm>
            <a:off x="4726225" y="2998050"/>
            <a:ext cx="883800" cy="1609779"/>
          </a:xfrm>
          <a:prstGeom prst="rect">
            <a:avLst/>
          </a:prstGeom>
          <a:noFill/>
          <a:ln>
            <a:noFill/>
          </a:ln>
        </p:spPr>
      </p:pic>
      <p:pic>
        <p:nvPicPr>
          <p:cNvPr id="683" name="Google Shape;683;p65"/>
          <p:cNvPicPr preferRelativeResize="0"/>
          <p:nvPr/>
        </p:nvPicPr>
        <p:blipFill rotWithShape="1">
          <a:blip r:embed="rId4">
            <a:alphaModFix/>
          </a:blip>
          <a:srcRect b="0" l="17389" r="18912" t="0"/>
          <a:stretch/>
        </p:blipFill>
        <p:spPr>
          <a:xfrm>
            <a:off x="4573825" y="2959750"/>
            <a:ext cx="1530555" cy="15339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48"/>
          <p:cNvSpPr txBox="1"/>
          <p:nvPr>
            <p:ph idx="12" type="sldNum"/>
          </p:nvPr>
        </p:nvSpPr>
        <p:spPr>
          <a:xfrm>
            <a:off x="17614724" y="9715025"/>
            <a:ext cx="883800" cy="819900"/>
          </a:xfrm>
          <a:prstGeom prst="rect">
            <a:avLst/>
          </a:prstGeom>
        </p:spPr>
        <p:txBody>
          <a:bodyPr anchorCtr="0" anchor="ctr" bIns="190475" lIns="190475" spcFirstLastPara="1" rIns="190475" wrap="square" tIns="190475">
            <a:normAutofit/>
          </a:bodyPr>
          <a:lstStyle/>
          <a:p>
            <a:pPr indent="0" lvl="0" marL="0" rtl="0" algn="r">
              <a:spcBef>
                <a:spcPts val="0"/>
              </a:spcBef>
              <a:spcAft>
                <a:spcPts val="0"/>
              </a:spcAft>
              <a:buNone/>
            </a:pPr>
            <a:fld id="{00000000-1234-1234-1234-123412341234}" type="slidenum">
              <a:rPr lang="en"/>
              <a:t>‹#›</a:t>
            </a:fld>
            <a:endParaRPr/>
          </a:p>
        </p:txBody>
      </p:sp>
      <p:sp>
        <p:nvSpPr>
          <p:cNvPr id="372" name="Google Shape;372;p48"/>
          <p:cNvSpPr txBox="1"/>
          <p:nvPr>
            <p:ph type="title"/>
          </p:nvPr>
        </p:nvSpPr>
        <p:spPr>
          <a:xfrm>
            <a:off x="658725" y="735875"/>
            <a:ext cx="17662500" cy="1474800"/>
          </a:xfrm>
          <a:prstGeom prst="rect">
            <a:avLst/>
          </a:prstGeom>
        </p:spPr>
        <p:txBody>
          <a:bodyPr anchorCtr="0" anchor="t" bIns="190475" lIns="190475" spcFirstLastPara="1" rIns="190475" wrap="square" tIns="190475">
            <a:normAutofit/>
          </a:bodyPr>
          <a:lstStyle/>
          <a:p>
            <a:pPr indent="0" lvl="0" marL="0" rtl="0" algn="l">
              <a:spcBef>
                <a:spcPts val="0"/>
              </a:spcBef>
              <a:spcAft>
                <a:spcPts val="0"/>
              </a:spcAft>
              <a:buSzPts val="990"/>
              <a:buNone/>
            </a:pPr>
            <a:r>
              <a:rPr lang="en" sz="7700"/>
              <a:t>Attendance</a:t>
            </a:r>
            <a:endParaRPr sz="7700"/>
          </a:p>
        </p:txBody>
      </p:sp>
      <p:sp>
        <p:nvSpPr>
          <p:cNvPr id="373" name="Google Shape;373;p48"/>
          <p:cNvSpPr txBox="1"/>
          <p:nvPr/>
        </p:nvSpPr>
        <p:spPr>
          <a:xfrm>
            <a:off x="946100" y="2210675"/>
            <a:ext cx="16437900" cy="168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4200">
              <a:latin typeface="Barlow SemiBold"/>
              <a:ea typeface="Barlow SemiBold"/>
              <a:cs typeface="Barlow SemiBold"/>
              <a:sym typeface="Barlow SemiBold"/>
            </a:endParaRPr>
          </a:p>
          <a:p>
            <a:pPr indent="0" lvl="0" marL="0" rtl="0" algn="l">
              <a:spcBef>
                <a:spcPts val="0"/>
              </a:spcBef>
              <a:spcAft>
                <a:spcPts val="0"/>
              </a:spcAft>
              <a:buNone/>
            </a:pPr>
            <a:r>
              <a:t/>
            </a:r>
            <a:endParaRPr sz="4200">
              <a:latin typeface="Barlow SemiBold"/>
              <a:ea typeface="Barlow SemiBold"/>
              <a:cs typeface="Barlow SemiBold"/>
              <a:sym typeface="Barlow SemiBold"/>
            </a:endParaRPr>
          </a:p>
          <a:p>
            <a:pPr indent="0" lvl="0" marL="0" rtl="0" algn="l">
              <a:spcBef>
                <a:spcPts val="0"/>
              </a:spcBef>
              <a:spcAft>
                <a:spcPts val="0"/>
              </a:spcAft>
              <a:buNone/>
            </a:pPr>
            <a:r>
              <a:rPr lang="en" sz="4200">
                <a:latin typeface="Barlow SemiBold"/>
                <a:ea typeface="Barlow SemiBold"/>
                <a:cs typeface="Barlow SemiBold"/>
                <a:sym typeface="Barlow SemiBold"/>
              </a:rPr>
              <a:t>Register on the form below or scan the QR Code</a:t>
            </a:r>
            <a:endParaRPr sz="4200">
              <a:latin typeface="Barlow SemiBold"/>
              <a:ea typeface="Barlow SemiBold"/>
              <a:cs typeface="Barlow SemiBold"/>
              <a:sym typeface="Barlow SemiBold"/>
            </a:endParaRPr>
          </a:p>
          <a:p>
            <a:pPr indent="0" lvl="0" marL="0" rtl="0" algn="l">
              <a:spcBef>
                <a:spcPts val="0"/>
              </a:spcBef>
              <a:spcAft>
                <a:spcPts val="0"/>
              </a:spcAft>
              <a:buNone/>
            </a:pPr>
            <a:r>
              <a:t/>
            </a:r>
            <a:endParaRPr sz="3900">
              <a:latin typeface="Barlow"/>
              <a:ea typeface="Barlow"/>
              <a:cs typeface="Barlow"/>
              <a:sym typeface="Barlow"/>
            </a:endParaRPr>
          </a:p>
          <a:p>
            <a:pPr indent="0" lvl="0" marL="0" rtl="0" algn="l">
              <a:spcBef>
                <a:spcPts val="0"/>
              </a:spcBef>
              <a:spcAft>
                <a:spcPts val="0"/>
              </a:spcAft>
              <a:buNone/>
            </a:pPr>
            <a:r>
              <a:rPr lang="en" sz="6200" u="sng">
                <a:solidFill>
                  <a:schemeClr val="hlink"/>
                </a:solidFill>
                <a:latin typeface="Barlow"/>
                <a:ea typeface="Barlow"/>
                <a:cs typeface="Barlow"/>
                <a:sym typeface="Barlow"/>
                <a:hlinkClick r:id="rId3"/>
              </a:rPr>
              <a:t>https://bit.ly/utdtraining2024</a:t>
            </a:r>
            <a:endParaRPr sz="6200">
              <a:solidFill>
                <a:schemeClr val="dk2"/>
              </a:solidFill>
              <a:latin typeface="Barlow"/>
              <a:ea typeface="Barlow"/>
              <a:cs typeface="Barlow"/>
              <a:sym typeface="Barlow"/>
            </a:endParaRPr>
          </a:p>
        </p:txBody>
      </p:sp>
      <p:pic>
        <p:nvPicPr>
          <p:cNvPr id="374" name="Google Shape;374;p48"/>
          <p:cNvPicPr preferRelativeResize="0"/>
          <p:nvPr/>
        </p:nvPicPr>
        <p:blipFill>
          <a:blip r:embed="rId4">
            <a:alphaModFix/>
          </a:blip>
          <a:stretch>
            <a:fillRect/>
          </a:stretch>
        </p:blipFill>
        <p:spPr>
          <a:xfrm>
            <a:off x="12848325" y="1428725"/>
            <a:ext cx="5220917" cy="6437350"/>
          </a:xfrm>
          <a:prstGeom prst="rect">
            <a:avLst/>
          </a:prstGeom>
          <a:noFill/>
          <a:ln>
            <a:noFill/>
          </a:ln>
        </p:spPr>
      </p:pic>
      <p:pic>
        <p:nvPicPr>
          <p:cNvPr id="375" name="Google Shape;375;p48"/>
          <p:cNvPicPr preferRelativeResize="0"/>
          <p:nvPr/>
        </p:nvPicPr>
        <p:blipFill>
          <a:blip r:embed="rId5">
            <a:alphaModFix/>
          </a:blip>
          <a:stretch>
            <a:fillRect/>
          </a:stretch>
        </p:blipFill>
        <p:spPr>
          <a:xfrm>
            <a:off x="1375750" y="9715050"/>
            <a:ext cx="1834388" cy="1000575"/>
          </a:xfrm>
          <a:prstGeom prst="rect">
            <a:avLst/>
          </a:prstGeom>
          <a:noFill/>
          <a:ln>
            <a:noFill/>
          </a:ln>
        </p:spPr>
      </p:pic>
      <p:pic>
        <p:nvPicPr>
          <p:cNvPr id="376" name="Google Shape;376;p48"/>
          <p:cNvPicPr preferRelativeResize="0"/>
          <p:nvPr/>
        </p:nvPicPr>
        <p:blipFill rotWithShape="1">
          <a:blip r:embed="rId6">
            <a:alphaModFix/>
          </a:blip>
          <a:srcRect b="0" l="17389" r="18912" t="0"/>
          <a:stretch/>
        </p:blipFill>
        <p:spPr>
          <a:xfrm>
            <a:off x="1223350" y="9663677"/>
            <a:ext cx="883800" cy="82963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66"/>
          <p:cNvSpPr txBox="1"/>
          <p:nvPr>
            <p:ph idx="1" type="subTitle"/>
          </p:nvPr>
        </p:nvSpPr>
        <p:spPr>
          <a:xfrm>
            <a:off x="3085050" y="7374875"/>
            <a:ext cx="9998400" cy="819900"/>
          </a:xfrm>
          <a:prstGeom prst="rect">
            <a:avLst/>
          </a:prstGeom>
        </p:spPr>
        <p:txBody>
          <a:bodyPr anchorCtr="0" anchor="ctr" bIns="190475" lIns="190475" spcFirstLastPara="1" rIns="190475" wrap="square" tIns="190475">
            <a:noAutofit/>
          </a:bodyPr>
          <a:lstStyle/>
          <a:p>
            <a:pPr indent="0" lvl="0" marL="0" rtl="0" algn="l">
              <a:spcBef>
                <a:spcPts val="0"/>
              </a:spcBef>
              <a:spcAft>
                <a:spcPts val="0"/>
              </a:spcAft>
              <a:buNone/>
            </a:pPr>
            <a:r>
              <a:rPr lang="en" sz="3200"/>
              <a:t>Chelsea Danica E. Bercasio</a:t>
            </a:r>
            <a:endParaRPr sz="3200"/>
          </a:p>
        </p:txBody>
      </p:sp>
      <p:sp>
        <p:nvSpPr>
          <p:cNvPr id="689" name="Google Shape;689;p66"/>
          <p:cNvSpPr txBox="1"/>
          <p:nvPr>
            <p:ph idx="2" type="subTitle"/>
          </p:nvPr>
        </p:nvSpPr>
        <p:spPr>
          <a:xfrm>
            <a:off x="3085050" y="7839025"/>
            <a:ext cx="12414600" cy="1453200"/>
          </a:xfrm>
          <a:prstGeom prst="rect">
            <a:avLst/>
          </a:prstGeom>
        </p:spPr>
        <p:txBody>
          <a:bodyPr anchorCtr="0" anchor="ctr" bIns="190475" lIns="190475" spcFirstLastPara="1" rIns="190475" wrap="square" tIns="190475">
            <a:normAutofit lnSpcReduction="10000"/>
          </a:bodyPr>
          <a:lstStyle/>
          <a:p>
            <a:pPr indent="0" lvl="0" marL="0" rtl="0" algn="l">
              <a:lnSpc>
                <a:spcPct val="100000"/>
              </a:lnSpc>
              <a:spcBef>
                <a:spcPts val="0"/>
              </a:spcBef>
              <a:spcAft>
                <a:spcPts val="0"/>
              </a:spcAft>
              <a:buNone/>
            </a:pPr>
            <a:r>
              <a:rPr lang="en" sz="2350"/>
              <a:t>Health Program Officer II</a:t>
            </a:r>
            <a:endParaRPr sz="2350"/>
          </a:p>
          <a:p>
            <a:pPr indent="0" lvl="0" marL="0" rtl="0" algn="l">
              <a:spcBef>
                <a:spcPts val="0"/>
              </a:spcBef>
              <a:spcAft>
                <a:spcPts val="0"/>
              </a:spcAft>
              <a:buClr>
                <a:schemeClr val="dk1"/>
              </a:buClr>
              <a:buSzPts val="1100"/>
              <a:buFont typeface="Arial"/>
              <a:buNone/>
            </a:pPr>
            <a:r>
              <a:rPr lang="en" sz="2350"/>
              <a:t>Evidence Generation and Management Division</a:t>
            </a:r>
            <a:endParaRPr sz="2350"/>
          </a:p>
          <a:p>
            <a:pPr indent="0" lvl="0" marL="0" rtl="0" algn="l">
              <a:spcBef>
                <a:spcPts val="0"/>
              </a:spcBef>
              <a:spcAft>
                <a:spcPts val="0"/>
              </a:spcAft>
              <a:buClr>
                <a:schemeClr val="dk1"/>
              </a:buClr>
              <a:buSzPts val="1100"/>
              <a:buFont typeface="Arial"/>
              <a:buNone/>
            </a:pPr>
            <a:r>
              <a:rPr lang="en" sz="2350"/>
              <a:t>Disease Prevention and Control Bureau</a:t>
            </a:r>
            <a:endParaRPr sz="2350"/>
          </a:p>
        </p:txBody>
      </p:sp>
      <p:sp>
        <p:nvSpPr>
          <p:cNvPr id="690" name="Google Shape;690;p66"/>
          <p:cNvSpPr txBox="1"/>
          <p:nvPr>
            <p:ph type="ctrTitle"/>
          </p:nvPr>
        </p:nvSpPr>
        <p:spPr>
          <a:xfrm>
            <a:off x="3007625" y="5350700"/>
            <a:ext cx="15773100" cy="1914000"/>
          </a:xfrm>
          <a:prstGeom prst="rect">
            <a:avLst/>
          </a:prstGeom>
        </p:spPr>
        <p:txBody>
          <a:bodyPr anchorCtr="0" anchor="ctr" bIns="190475" lIns="190475" spcFirstLastPara="1" rIns="190475" wrap="square" tIns="190475">
            <a:noAutofit/>
          </a:bodyPr>
          <a:lstStyle/>
          <a:p>
            <a:pPr indent="0" lvl="0" marL="0" rtl="0" algn="l">
              <a:spcBef>
                <a:spcPts val="0"/>
              </a:spcBef>
              <a:spcAft>
                <a:spcPts val="0"/>
              </a:spcAft>
              <a:buSzPts val="990"/>
              <a:buNone/>
            </a:pPr>
            <a:r>
              <a:rPr lang="en" sz="6350"/>
              <a:t>Open Forum</a:t>
            </a:r>
            <a:endParaRPr sz="6350"/>
          </a:p>
        </p:txBody>
      </p:sp>
      <p:pic>
        <p:nvPicPr>
          <p:cNvPr id="691" name="Google Shape;691;p66"/>
          <p:cNvPicPr preferRelativeResize="0"/>
          <p:nvPr/>
        </p:nvPicPr>
        <p:blipFill>
          <a:blip r:embed="rId3">
            <a:alphaModFix/>
          </a:blip>
          <a:stretch>
            <a:fillRect/>
          </a:stretch>
        </p:blipFill>
        <p:spPr>
          <a:xfrm>
            <a:off x="4726225" y="2998050"/>
            <a:ext cx="883800" cy="1609779"/>
          </a:xfrm>
          <a:prstGeom prst="rect">
            <a:avLst/>
          </a:prstGeom>
          <a:noFill/>
          <a:ln>
            <a:noFill/>
          </a:ln>
        </p:spPr>
      </p:pic>
      <p:pic>
        <p:nvPicPr>
          <p:cNvPr id="692" name="Google Shape;692;p66"/>
          <p:cNvPicPr preferRelativeResize="0"/>
          <p:nvPr/>
        </p:nvPicPr>
        <p:blipFill rotWithShape="1">
          <a:blip r:embed="rId4">
            <a:alphaModFix/>
          </a:blip>
          <a:srcRect b="0" l="17389" r="18912" t="0"/>
          <a:stretch/>
        </p:blipFill>
        <p:spPr>
          <a:xfrm>
            <a:off x="4573825" y="2959750"/>
            <a:ext cx="1530555" cy="15339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67"/>
          <p:cNvSpPr txBox="1"/>
          <p:nvPr>
            <p:ph idx="1" type="subTitle"/>
          </p:nvPr>
        </p:nvSpPr>
        <p:spPr>
          <a:xfrm>
            <a:off x="3085050" y="7374875"/>
            <a:ext cx="9998400" cy="819900"/>
          </a:xfrm>
          <a:prstGeom prst="rect">
            <a:avLst/>
          </a:prstGeom>
        </p:spPr>
        <p:txBody>
          <a:bodyPr anchorCtr="0" anchor="ctr" bIns="190475" lIns="190475" spcFirstLastPara="1" rIns="190475" wrap="square" tIns="190475">
            <a:noAutofit/>
          </a:bodyPr>
          <a:lstStyle/>
          <a:p>
            <a:pPr indent="0" lvl="0" marL="0" rtl="0" algn="l">
              <a:spcBef>
                <a:spcPts val="0"/>
              </a:spcBef>
              <a:spcAft>
                <a:spcPts val="0"/>
              </a:spcAft>
              <a:buNone/>
            </a:pPr>
            <a:r>
              <a:rPr lang="en" sz="3200"/>
              <a:t>Dr. Jan Derek D. Junio, MBA, MPH, RND</a:t>
            </a:r>
            <a:endParaRPr sz="3200"/>
          </a:p>
        </p:txBody>
      </p:sp>
      <p:sp>
        <p:nvSpPr>
          <p:cNvPr id="698" name="Google Shape;698;p67"/>
          <p:cNvSpPr txBox="1"/>
          <p:nvPr>
            <p:ph idx="2" type="subTitle"/>
          </p:nvPr>
        </p:nvSpPr>
        <p:spPr>
          <a:xfrm>
            <a:off x="3085050" y="7839025"/>
            <a:ext cx="12414600" cy="1348200"/>
          </a:xfrm>
          <a:prstGeom prst="rect">
            <a:avLst/>
          </a:prstGeom>
        </p:spPr>
        <p:txBody>
          <a:bodyPr anchorCtr="0" anchor="ctr" bIns="190475" lIns="190475" spcFirstLastPara="1" rIns="190475" wrap="square" tIns="190475">
            <a:normAutofit lnSpcReduction="10000"/>
          </a:bodyPr>
          <a:lstStyle/>
          <a:p>
            <a:pPr indent="0" lvl="0" marL="0" rtl="0" algn="l">
              <a:lnSpc>
                <a:spcPct val="100000"/>
              </a:lnSpc>
              <a:spcBef>
                <a:spcPts val="0"/>
              </a:spcBef>
              <a:spcAft>
                <a:spcPts val="0"/>
              </a:spcAft>
              <a:buNone/>
            </a:pPr>
            <a:r>
              <a:rPr lang="en" sz="2350"/>
              <a:t>Medical Officer IV</a:t>
            </a:r>
            <a:endParaRPr sz="2350"/>
          </a:p>
          <a:p>
            <a:pPr indent="0" lvl="0" marL="0" rtl="0" algn="l">
              <a:lnSpc>
                <a:spcPct val="100000"/>
              </a:lnSpc>
              <a:spcBef>
                <a:spcPts val="0"/>
              </a:spcBef>
              <a:spcAft>
                <a:spcPts val="0"/>
              </a:spcAft>
              <a:buNone/>
            </a:pPr>
            <a:r>
              <a:rPr lang="en" sz="2350"/>
              <a:t>Evidence Generation and Management Division</a:t>
            </a:r>
            <a:endParaRPr sz="2350"/>
          </a:p>
          <a:p>
            <a:pPr indent="0" lvl="0" marL="0" rtl="0" algn="l">
              <a:lnSpc>
                <a:spcPct val="100000"/>
              </a:lnSpc>
              <a:spcBef>
                <a:spcPts val="0"/>
              </a:spcBef>
              <a:spcAft>
                <a:spcPts val="0"/>
              </a:spcAft>
              <a:buNone/>
            </a:pPr>
            <a:r>
              <a:rPr lang="en" sz="2350"/>
              <a:t>Disease Prevention and Control Bureau</a:t>
            </a:r>
            <a:endParaRPr sz="2350"/>
          </a:p>
        </p:txBody>
      </p:sp>
      <p:sp>
        <p:nvSpPr>
          <p:cNvPr id="699" name="Google Shape;699;p67"/>
          <p:cNvSpPr txBox="1"/>
          <p:nvPr>
            <p:ph type="ctrTitle"/>
          </p:nvPr>
        </p:nvSpPr>
        <p:spPr>
          <a:xfrm>
            <a:off x="3007625" y="5350700"/>
            <a:ext cx="15773100" cy="1914000"/>
          </a:xfrm>
          <a:prstGeom prst="rect">
            <a:avLst/>
          </a:prstGeom>
        </p:spPr>
        <p:txBody>
          <a:bodyPr anchorCtr="0" anchor="ctr" bIns="190475" lIns="190475" spcFirstLastPara="1" rIns="190475" wrap="square" tIns="190475">
            <a:noAutofit/>
          </a:bodyPr>
          <a:lstStyle/>
          <a:p>
            <a:pPr indent="0" lvl="0" marL="0" rtl="0" algn="l">
              <a:spcBef>
                <a:spcPts val="0"/>
              </a:spcBef>
              <a:spcAft>
                <a:spcPts val="0"/>
              </a:spcAft>
              <a:buSzPts val="990"/>
              <a:buNone/>
            </a:pPr>
            <a:r>
              <a:rPr lang="en" sz="6350"/>
              <a:t>Closing Remarks</a:t>
            </a:r>
            <a:endParaRPr sz="6350"/>
          </a:p>
        </p:txBody>
      </p:sp>
      <p:pic>
        <p:nvPicPr>
          <p:cNvPr id="700" name="Google Shape;700;p67"/>
          <p:cNvPicPr preferRelativeResize="0"/>
          <p:nvPr/>
        </p:nvPicPr>
        <p:blipFill>
          <a:blip r:embed="rId3">
            <a:alphaModFix/>
          </a:blip>
          <a:stretch>
            <a:fillRect/>
          </a:stretch>
        </p:blipFill>
        <p:spPr>
          <a:xfrm>
            <a:off x="4726225" y="2998050"/>
            <a:ext cx="883800" cy="1609779"/>
          </a:xfrm>
          <a:prstGeom prst="rect">
            <a:avLst/>
          </a:prstGeom>
          <a:noFill/>
          <a:ln>
            <a:noFill/>
          </a:ln>
        </p:spPr>
      </p:pic>
      <p:pic>
        <p:nvPicPr>
          <p:cNvPr id="701" name="Google Shape;701;p67"/>
          <p:cNvPicPr preferRelativeResize="0"/>
          <p:nvPr/>
        </p:nvPicPr>
        <p:blipFill rotWithShape="1">
          <a:blip r:embed="rId4">
            <a:alphaModFix/>
          </a:blip>
          <a:srcRect b="0" l="17389" r="18912" t="0"/>
          <a:stretch/>
        </p:blipFill>
        <p:spPr>
          <a:xfrm>
            <a:off x="4573825" y="2959750"/>
            <a:ext cx="1530555" cy="15339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68"/>
          <p:cNvSpPr txBox="1"/>
          <p:nvPr>
            <p:ph idx="12" type="sldNum"/>
          </p:nvPr>
        </p:nvSpPr>
        <p:spPr>
          <a:xfrm>
            <a:off x="17614724" y="9715025"/>
            <a:ext cx="883800" cy="819900"/>
          </a:xfrm>
          <a:prstGeom prst="rect">
            <a:avLst/>
          </a:prstGeom>
        </p:spPr>
        <p:txBody>
          <a:bodyPr anchorCtr="0" anchor="ctr" bIns="190475" lIns="190475" spcFirstLastPara="1" rIns="190475" wrap="square" tIns="190475">
            <a:normAutofit/>
          </a:bodyPr>
          <a:lstStyle/>
          <a:p>
            <a:pPr indent="0" lvl="0" marL="0" rtl="0" algn="r">
              <a:spcBef>
                <a:spcPts val="0"/>
              </a:spcBef>
              <a:spcAft>
                <a:spcPts val="0"/>
              </a:spcAft>
              <a:buNone/>
            </a:pPr>
            <a:fld id="{00000000-1234-1234-1234-123412341234}" type="slidenum">
              <a:rPr lang="en"/>
              <a:t>‹#›</a:t>
            </a:fld>
            <a:endParaRPr/>
          </a:p>
        </p:txBody>
      </p:sp>
      <p:pic>
        <p:nvPicPr>
          <p:cNvPr id="707" name="Google Shape;707;p68"/>
          <p:cNvPicPr preferRelativeResize="0"/>
          <p:nvPr/>
        </p:nvPicPr>
        <p:blipFill rotWithShape="1">
          <a:blip r:embed="rId3">
            <a:alphaModFix/>
          </a:blip>
          <a:srcRect b="0" l="5728" r="7608" t="0"/>
          <a:stretch/>
        </p:blipFill>
        <p:spPr>
          <a:xfrm>
            <a:off x="11389725" y="1522600"/>
            <a:ext cx="6607825" cy="7929550"/>
          </a:xfrm>
          <a:prstGeom prst="rect">
            <a:avLst/>
          </a:prstGeom>
          <a:noFill/>
          <a:ln>
            <a:noFill/>
          </a:ln>
        </p:spPr>
      </p:pic>
      <p:sp>
        <p:nvSpPr>
          <p:cNvPr id="708" name="Google Shape;708;p68"/>
          <p:cNvSpPr/>
          <p:nvPr/>
        </p:nvSpPr>
        <p:spPr>
          <a:xfrm>
            <a:off x="811075" y="604025"/>
            <a:ext cx="8520000" cy="3177600"/>
          </a:xfrm>
          <a:prstGeom prst="roundRect">
            <a:avLst>
              <a:gd fmla="val 16667" name="adj"/>
            </a:avLst>
          </a:prstGeom>
          <a:solidFill>
            <a:srgbClr val="2E5D4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500">
                <a:solidFill>
                  <a:srgbClr val="FFFFFF"/>
                </a:solidFill>
                <a:latin typeface="Barlow"/>
                <a:ea typeface="Barlow"/>
                <a:cs typeface="Barlow"/>
                <a:sym typeface="Barlow"/>
              </a:rPr>
              <a:t>Collective and coordinated action at all levels towards EVIDENCE-BASED and </a:t>
            </a:r>
            <a:endParaRPr b="1" sz="4500">
              <a:solidFill>
                <a:srgbClr val="FFFFFF"/>
              </a:solidFill>
              <a:latin typeface="Barlow"/>
              <a:ea typeface="Barlow"/>
              <a:cs typeface="Barlow"/>
              <a:sym typeface="Barlow"/>
            </a:endParaRPr>
          </a:p>
          <a:p>
            <a:pPr indent="0" lvl="0" marL="0" rtl="0" algn="ctr">
              <a:spcBef>
                <a:spcPts val="0"/>
              </a:spcBef>
              <a:spcAft>
                <a:spcPts val="0"/>
              </a:spcAft>
              <a:buNone/>
            </a:pPr>
            <a:r>
              <a:rPr b="1" lang="en" sz="4500">
                <a:solidFill>
                  <a:srgbClr val="FFFFFF"/>
                </a:solidFill>
                <a:latin typeface="Barlow"/>
                <a:ea typeface="Barlow"/>
                <a:cs typeface="Barlow"/>
                <a:sym typeface="Barlow"/>
              </a:rPr>
              <a:t>universal health care!</a:t>
            </a:r>
            <a:endParaRPr b="1" sz="4500">
              <a:solidFill>
                <a:srgbClr val="FFFFFF"/>
              </a:solidFill>
              <a:latin typeface="Barlow"/>
              <a:ea typeface="Barlow"/>
              <a:cs typeface="Barlow"/>
              <a:sym typeface="Barlow"/>
            </a:endParaRPr>
          </a:p>
        </p:txBody>
      </p:sp>
      <p:pic>
        <p:nvPicPr>
          <p:cNvPr id="709" name="Google Shape;709;p68"/>
          <p:cNvPicPr preferRelativeResize="0"/>
          <p:nvPr/>
        </p:nvPicPr>
        <p:blipFill>
          <a:blip r:embed="rId4">
            <a:alphaModFix/>
          </a:blip>
          <a:stretch>
            <a:fillRect/>
          </a:stretch>
        </p:blipFill>
        <p:spPr>
          <a:xfrm>
            <a:off x="811075" y="4490600"/>
            <a:ext cx="8519900" cy="4155950"/>
          </a:xfrm>
          <a:prstGeom prst="rect">
            <a:avLst/>
          </a:prstGeom>
          <a:noFill/>
          <a:ln>
            <a:noFill/>
          </a:ln>
        </p:spPr>
      </p:pic>
      <p:sp>
        <p:nvSpPr>
          <p:cNvPr id="710" name="Google Shape;710;p68"/>
          <p:cNvSpPr/>
          <p:nvPr/>
        </p:nvSpPr>
        <p:spPr>
          <a:xfrm>
            <a:off x="9641325" y="5609925"/>
            <a:ext cx="1828500" cy="1224300"/>
          </a:xfrm>
          <a:prstGeom prst="rightArrow">
            <a:avLst>
              <a:gd fmla="val 50000" name="adj1"/>
              <a:gd fmla="val 50000" name="adj2"/>
            </a:avLst>
          </a:prstGeom>
          <a:solidFill>
            <a:srgbClr val="085631"/>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68"/>
          <p:cNvSpPr txBox="1"/>
          <p:nvPr/>
        </p:nvSpPr>
        <p:spPr>
          <a:xfrm>
            <a:off x="11523425" y="223025"/>
            <a:ext cx="6607800" cy="233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solidFill>
                  <a:srgbClr val="2E5D4D"/>
                </a:solidFill>
                <a:latin typeface="Nunito"/>
                <a:ea typeface="Nunito"/>
                <a:cs typeface="Nunito"/>
                <a:sym typeface="Nunito"/>
              </a:rPr>
              <a:t>For feedback and inquiries, contact us at:</a:t>
            </a:r>
            <a:endParaRPr b="1" sz="3500">
              <a:solidFill>
                <a:srgbClr val="2E5D4D"/>
              </a:solidFill>
              <a:latin typeface="Nunito"/>
              <a:ea typeface="Nunito"/>
              <a:cs typeface="Nunito"/>
              <a:sym typeface="Nunito"/>
            </a:endParaRPr>
          </a:p>
          <a:p>
            <a:pPr indent="0" lvl="0" marL="0" rtl="0" algn="ctr">
              <a:spcBef>
                <a:spcPts val="0"/>
              </a:spcBef>
              <a:spcAft>
                <a:spcPts val="0"/>
              </a:spcAft>
              <a:buNone/>
            </a:pPr>
            <a:r>
              <a:rPr b="1" lang="en" sz="3500" u="sng">
                <a:solidFill>
                  <a:schemeClr val="hlink"/>
                </a:solidFill>
                <a:latin typeface="Nunito"/>
                <a:ea typeface="Nunito"/>
                <a:cs typeface="Nunito"/>
                <a:sym typeface="Nunito"/>
                <a:hlinkClick r:id="rId5"/>
              </a:rPr>
              <a:t>egmd@doh.gov.ph</a:t>
            </a:r>
            <a:r>
              <a:rPr b="1" lang="en" sz="3500">
                <a:solidFill>
                  <a:srgbClr val="2E5D4D"/>
                </a:solidFill>
                <a:latin typeface="Nunito"/>
                <a:ea typeface="Nunito"/>
                <a:cs typeface="Nunito"/>
                <a:sym typeface="Nunito"/>
              </a:rPr>
              <a:t> </a:t>
            </a:r>
            <a:endParaRPr b="1" sz="3500">
              <a:solidFill>
                <a:srgbClr val="2E5D4D"/>
              </a:solidFill>
              <a:latin typeface="Nunito"/>
              <a:ea typeface="Nunito"/>
              <a:cs typeface="Nunito"/>
              <a:sym typeface="Nunito"/>
            </a:endParaRPr>
          </a:p>
          <a:p>
            <a:pPr indent="0" lvl="0" marL="0" rtl="0" algn="ctr">
              <a:spcBef>
                <a:spcPts val="0"/>
              </a:spcBef>
              <a:spcAft>
                <a:spcPts val="0"/>
              </a:spcAft>
              <a:buNone/>
            </a:pPr>
            <a:r>
              <a:rPr b="1" lang="en" sz="3500" u="sng">
                <a:solidFill>
                  <a:schemeClr val="hlink"/>
                </a:solidFill>
                <a:latin typeface="Nunito"/>
                <a:ea typeface="Nunito"/>
                <a:cs typeface="Nunito"/>
                <a:sym typeface="Nunito"/>
                <a:hlinkClick r:id="rId6"/>
              </a:rPr>
              <a:t>uptodate@doh.gov.ph</a:t>
            </a:r>
            <a:endParaRPr b="1" sz="3500">
              <a:solidFill>
                <a:srgbClr val="2E5D4D"/>
              </a:solidFill>
              <a:latin typeface="Nunito"/>
              <a:ea typeface="Nunito"/>
              <a:cs typeface="Nunito"/>
              <a:sym typeface="Nunito"/>
            </a:endParaRPr>
          </a:p>
        </p:txBody>
      </p:sp>
      <p:sp>
        <p:nvSpPr>
          <p:cNvPr id="712" name="Google Shape;712;p68"/>
          <p:cNvSpPr txBox="1"/>
          <p:nvPr/>
        </p:nvSpPr>
        <p:spPr>
          <a:xfrm>
            <a:off x="14620300" y="7313351"/>
            <a:ext cx="13197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rgbClr val="085631"/>
                </a:solidFill>
                <a:latin typeface="Barlow"/>
                <a:ea typeface="Barlow"/>
                <a:cs typeface="Barlow"/>
                <a:sym typeface="Barlow"/>
              </a:rPr>
              <a:t>DOH Central</a:t>
            </a:r>
            <a:endParaRPr b="1" sz="2000">
              <a:solidFill>
                <a:srgbClr val="085631"/>
              </a:solidFill>
              <a:latin typeface="Barlow"/>
              <a:ea typeface="Barlow"/>
              <a:cs typeface="Barlow"/>
              <a:sym typeface="Barlow"/>
            </a:endParaRPr>
          </a:p>
          <a:p>
            <a:pPr indent="0" lvl="0" marL="0" rtl="0" algn="ctr">
              <a:spcBef>
                <a:spcPts val="0"/>
              </a:spcBef>
              <a:spcAft>
                <a:spcPts val="0"/>
              </a:spcAft>
              <a:buNone/>
            </a:pPr>
            <a:r>
              <a:rPr b="1" lang="en" sz="2000">
                <a:solidFill>
                  <a:srgbClr val="085631"/>
                </a:solidFill>
                <a:latin typeface="Barlow"/>
                <a:ea typeface="Barlow"/>
                <a:cs typeface="Barlow"/>
                <a:sym typeface="Barlow"/>
              </a:rPr>
              <a:t>Office</a:t>
            </a:r>
            <a:endParaRPr b="1" sz="2000">
              <a:solidFill>
                <a:srgbClr val="085631"/>
              </a:solidFill>
              <a:latin typeface="Barlow"/>
              <a:ea typeface="Barlow"/>
              <a:cs typeface="Barlow"/>
              <a:sym typeface="Barlow"/>
            </a:endParaRPr>
          </a:p>
        </p:txBody>
      </p:sp>
      <p:sp>
        <p:nvSpPr>
          <p:cNvPr id="713" name="Google Shape;713;p68"/>
          <p:cNvSpPr txBox="1"/>
          <p:nvPr/>
        </p:nvSpPr>
        <p:spPr>
          <a:xfrm rot="248757">
            <a:off x="14795207" y="5300224"/>
            <a:ext cx="1319553" cy="1108099"/>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rgbClr val="085631"/>
                </a:solidFill>
                <a:latin typeface="Barlow"/>
                <a:ea typeface="Barlow"/>
                <a:cs typeface="Barlow"/>
                <a:sym typeface="Barlow"/>
              </a:rPr>
              <a:t>Centers for Health Dev’t</a:t>
            </a:r>
            <a:endParaRPr b="1" sz="2000">
              <a:solidFill>
                <a:srgbClr val="085631"/>
              </a:solidFill>
              <a:latin typeface="Barlow"/>
              <a:ea typeface="Barlow"/>
              <a:cs typeface="Barlow"/>
              <a:sym typeface="Barlow"/>
            </a:endParaRPr>
          </a:p>
        </p:txBody>
      </p:sp>
      <p:sp>
        <p:nvSpPr>
          <p:cNvPr id="714" name="Google Shape;714;p68"/>
          <p:cNvSpPr txBox="1"/>
          <p:nvPr/>
        </p:nvSpPr>
        <p:spPr>
          <a:xfrm rot="-375838">
            <a:off x="14416298" y="3246963"/>
            <a:ext cx="1319779" cy="1108214"/>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rgbClr val="085631"/>
                </a:solidFill>
                <a:latin typeface="Barlow"/>
                <a:ea typeface="Barlow"/>
                <a:cs typeface="Barlow"/>
                <a:sym typeface="Barlow"/>
              </a:rPr>
              <a:t>Health Care Providers</a:t>
            </a:r>
            <a:endParaRPr b="1" sz="2000">
              <a:solidFill>
                <a:srgbClr val="085631"/>
              </a:solidFill>
              <a:latin typeface="Barlow"/>
              <a:ea typeface="Barlow"/>
              <a:cs typeface="Barlow"/>
              <a:sym typeface="Barlow"/>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69"/>
          <p:cNvSpPr txBox="1"/>
          <p:nvPr>
            <p:ph idx="4294967295" type="title"/>
          </p:nvPr>
        </p:nvSpPr>
        <p:spPr>
          <a:xfrm>
            <a:off x="8317240" y="7154808"/>
            <a:ext cx="6384300" cy="1491300"/>
          </a:xfrm>
          <a:prstGeom prst="rect">
            <a:avLst/>
          </a:prstGeom>
        </p:spPr>
        <p:txBody>
          <a:bodyPr anchorCtr="0" anchor="ctr" bIns="190475" lIns="190475" spcFirstLastPara="1" rIns="190475" wrap="square" tIns="190475">
            <a:noAutofit/>
          </a:bodyPr>
          <a:lstStyle/>
          <a:p>
            <a:pPr indent="0" lvl="0" marL="0" rtl="0" algn="l">
              <a:spcBef>
                <a:spcPts val="0"/>
              </a:spcBef>
              <a:spcAft>
                <a:spcPts val="0"/>
              </a:spcAft>
              <a:buNone/>
            </a:pPr>
            <a:r>
              <a:rPr lang="en" sz="2500">
                <a:solidFill>
                  <a:srgbClr val="2E5D4D"/>
                </a:solidFill>
                <a:latin typeface="Barlow"/>
                <a:ea typeface="Barlow"/>
                <a:cs typeface="Barlow"/>
                <a:sym typeface="Barlow"/>
              </a:rPr>
              <a:t>We appreciate your feedback: </a:t>
            </a:r>
            <a:endParaRPr sz="2500">
              <a:solidFill>
                <a:srgbClr val="2E5D4D"/>
              </a:solidFill>
              <a:latin typeface="Barlow"/>
              <a:ea typeface="Barlow"/>
              <a:cs typeface="Barlow"/>
              <a:sym typeface="Barlow"/>
            </a:endParaRPr>
          </a:p>
          <a:p>
            <a:pPr indent="0" lvl="0" marL="0" rtl="0" algn="l">
              <a:spcBef>
                <a:spcPts val="0"/>
              </a:spcBef>
              <a:spcAft>
                <a:spcPts val="0"/>
              </a:spcAft>
              <a:buNone/>
            </a:pPr>
            <a:r>
              <a:rPr b="1" lang="en" sz="3100" u="sng">
                <a:solidFill>
                  <a:schemeClr val="hlink"/>
                </a:solidFill>
                <a:latin typeface="Barlow"/>
                <a:ea typeface="Barlow"/>
                <a:cs typeface="Barlow"/>
                <a:sym typeface="Barlow"/>
                <a:hlinkClick r:id="rId3"/>
              </a:rPr>
              <a:t>https://bit.ly/CSMSurveyTool</a:t>
            </a:r>
            <a:endParaRPr b="1" sz="3100">
              <a:solidFill>
                <a:srgbClr val="2E5D4D"/>
              </a:solidFill>
              <a:latin typeface="Barlow"/>
              <a:ea typeface="Barlow"/>
              <a:cs typeface="Barlow"/>
              <a:sym typeface="Barlow"/>
            </a:endParaRPr>
          </a:p>
        </p:txBody>
      </p:sp>
      <p:sp>
        <p:nvSpPr>
          <p:cNvPr id="720" name="Google Shape;720;p69"/>
          <p:cNvSpPr txBox="1"/>
          <p:nvPr>
            <p:ph type="ctrTitle"/>
          </p:nvPr>
        </p:nvSpPr>
        <p:spPr>
          <a:xfrm>
            <a:off x="1189800" y="4699049"/>
            <a:ext cx="16670400" cy="1914000"/>
          </a:xfrm>
          <a:prstGeom prst="rect">
            <a:avLst/>
          </a:prstGeom>
        </p:spPr>
        <p:txBody>
          <a:bodyPr anchorCtr="0" anchor="b" bIns="190475" lIns="190475" spcFirstLastPara="1" rIns="190475" wrap="square" tIns="190475">
            <a:normAutofit/>
          </a:bodyPr>
          <a:lstStyle/>
          <a:p>
            <a:pPr indent="0" lvl="0" marL="0" rtl="0" algn="ctr">
              <a:spcBef>
                <a:spcPts val="0"/>
              </a:spcBef>
              <a:spcAft>
                <a:spcPts val="0"/>
              </a:spcAft>
              <a:buNone/>
            </a:pPr>
            <a:r>
              <a:rPr lang="en"/>
              <a:t>Maraming Salamat po!</a:t>
            </a:r>
            <a:endParaRPr/>
          </a:p>
        </p:txBody>
      </p:sp>
      <p:pic>
        <p:nvPicPr>
          <p:cNvPr id="721" name="Google Shape;721;p69"/>
          <p:cNvPicPr preferRelativeResize="0"/>
          <p:nvPr/>
        </p:nvPicPr>
        <p:blipFill>
          <a:blip r:embed="rId4">
            <a:alphaModFix/>
          </a:blip>
          <a:stretch>
            <a:fillRect/>
          </a:stretch>
        </p:blipFill>
        <p:spPr>
          <a:xfrm>
            <a:off x="6479175" y="7457325"/>
            <a:ext cx="1728750" cy="2149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id="381" name="Google Shape;381;p49"/>
          <p:cNvPicPr preferRelativeResize="0"/>
          <p:nvPr/>
        </p:nvPicPr>
        <p:blipFill>
          <a:blip r:embed="rId3">
            <a:alphaModFix/>
          </a:blip>
          <a:stretch>
            <a:fillRect/>
          </a:stretch>
        </p:blipFill>
        <p:spPr>
          <a:xfrm>
            <a:off x="1375750" y="9715050"/>
            <a:ext cx="1834388" cy="1000575"/>
          </a:xfrm>
          <a:prstGeom prst="rect">
            <a:avLst/>
          </a:prstGeom>
          <a:noFill/>
          <a:ln>
            <a:noFill/>
          </a:ln>
        </p:spPr>
      </p:pic>
      <p:sp>
        <p:nvSpPr>
          <p:cNvPr id="382" name="Google Shape;382;p49"/>
          <p:cNvSpPr txBox="1"/>
          <p:nvPr>
            <p:ph idx="12" type="sldNum"/>
          </p:nvPr>
        </p:nvSpPr>
        <p:spPr>
          <a:xfrm>
            <a:off x="17614724" y="9715025"/>
            <a:ext cx="883800" cy="819900"/>
          </a:xfrm>
          <a:prstGeom prst="rect">
            <a:avLst/>
          </a:prstGeom>
        </p:spPr>
        <p:txBody>
          <a:bodyPr anchorCtr="0" anchor="ctr" bIns="190475" lIns="190475" spcFirstLastPara="1" rIns="190475" wrap="square" tIns="190475">
            <a:normAutofit/>
          </a:bodyPr>
          <a:lstStyle/>
          <a:p>
            <a:pPr indent="0" lvl="0" marL="0" rtl="0" algn="r">
              <a:spcBef>
                <a:spcPts val="0"/>
              </a:spcBef>
              <a:spcAft>
                <a:spcPts val="0"/>
              </a:spcAft>
              <a:buNone/>
            </a:pPr>
            <a:fld id="{00000000-1234-1234-1234-123412341234}" type="slidenum">
              <a:rPr lang="en"/>
              <a:t>‹#›</a:t>
            </a:fld>
            <a:endParaRPr/>
          </a:p>
        </p:txBody>
      </p:sp>
      <p:sp>
        <p:nvSpPr>
          <p:cNvPr id="383" name="Google Shape;383;p49"/>
          <p:cNvSpPr txBox="1"/>
          <p:nvPr>
            <p:ph type="title"/>
          </p:nvPr>
        </p:nvSpPr>
        <p:spPr>
          <a:xfrm>
            <a:off x="658725" y="735875"/>
            <a:ext cx="17662500" cy="1474800"/>
          </a:xfrm>
          <a:prstGeom prst="rect">
            <a:avLst/>
          </a:prstGeom>
        </p:spPr>
        <p:txBody>
          <a:bodyPr anchorCtr="0" anchor="t" bIns="190475" lIns="190475" spcFirstLastPara="1" rIns="190475" wrap="square" tIns="190475">
            <a:normAutofit/>
          </a:bodyPr>
          <a:lstStyle/>
          <a:p>
            <a:pPr indent="0" lvl="0" marL="0" rtl="0" algn="l">
              <a:spcBef>
                <a:spcPts val="0"/>
              </a:spcBef>
              <a:spcAft>
                <a:spcPts val="0"/>
              </a:spcAft>
              <a:buSzPts val="990"/>
              <a:buNone/>
            </a:pPr>
            <a:r>
              <a:rPr lang="en" sz="5000"/>
              <a:t>Program of Activities</a:t>
            </a:r>
            <a:endParaRPr sz="5000"/>
          </a:p>
        </p:txBody>
      </p:sp>
      <p:sp>
        <p:nvSpPr>
          <p:cNvPr id="384" name="Google Shape;384;p49"/>
          <p:cNvSpPr txBox="1"/>
          <p:nvPr>
            <p:ph idx="1" type="body"/>
          </p:nvPr>
        </p:nvSpPr>
        <p:spPr>
          <a:xfrm>
            <a:off x="658725" y="1866150"/>
            <a:ext cx="9650100" cy="7848900"/>
          </a:xfrm>
          <a:prstGeom prst="rect">
            <a:avLst/>
          </a:prstGeom>
        </p:spPr>
        <p:txBody>
          <a:bodyPr anchorCtr="0" anchor="t" bIns="190475" lIns="190475" spcFirstLastPara="1" rIns="190475" wrap="square" tIns="190475">
            <a:noAutofit/>
          </a:bodyPr>
          <a:lstStyle/>
          <a:p>
            <a:pPr indent="0" lvl="0" marL="0" rtl="0" algn="l">
              <a:spcBef>
                <a:spcPts val="0"/>
              </a:spcBef>
              <a:spcAft>
                <a:spcPts val="0"/>
              </a:spcAft>
              <a:buNone/>
            </a:pPr>
            <a:r>
              <a:rPr b="1" lang="en" sz="2500">
                <a:solidFill>
                  <a:srgbClr val="000000"/>
                </a:solidFill>
                <a:latin typeface="Nunito"/>
                <a:ea typeface="Nunito"/>
                <a:cs typeface="Nunito"/>
                <a:sym typeface="Nunito"/>
              </a:rPr>
              <a:t>10:00 AM</a:t>
            </a:r>
            <a:endParaRPr b="1" sz="2500">
              <a:solidFill>
                <a:srgbClr val="000000"/>
              </a:solidFill>
              <a:latin typeface="Nunito"/>
              <a:ea typeface="Nunito"/>
              <a:cs typeface="Nunito"/>
              <a:sym typeface="Nunito"/>
            </a:endParaRPr>
          </a:p>
          <a:p>
            <a:pPr indent="457200" lvl="0" marL="0" rtl="0" algn="l">
              <a:spcBef>
                <a:spcPts val="0"/>
              </a:spcBef>
              <a:spcAft>
                <a:spcPts val="0"/>
              </a:spcAft>
              <a:buNone/>
            </a:pPr>
            <a:r>
              <a:rPr b="1" lang="en" sz="2500">
                <a:solidFill>
                  <a:srgbClr val="38761D"/>
                </a:solidFill>
                <a:latin typeface="Nunito"/>
                <a:ea typeface="Nunito"/>
                <a:cs typeface="Nunito"/>
                <a:sym typeface="Nunito"/>
              </a:rPr>
              <a:t>Welcome Remarks</a:t>
            </a:r>
            <a:endParaRPr b="1" sz="2500">
              <a:solidFill>
                <a:srgbClr val="38761D"/>
              </a:solidFill>
              <a:latin typeface="Nunito"/>
              <a:ea typeface="Nunito"/>
              <a:cs typeface="Nunito"/>
              <a:sym typeface="Nunito"/>
            </a:endParaRPr>
          </a:p>
          <a:p>
            <a:pPr indent="0" lvl="0" marL="457200" rtl="0" algn="l">
              <a:spcBef>
                <a:spcPts val="0"/>
              </a:spcBef>
              <a:spcAft>
                <a:spcPts val="0"/>
              </a:spcAft>
              <a:buNone/>
            </a:pPr>
            <a:r>
              <a:rPr b="1" lang="en" sz="2500">
                <a:solidFill>
                  <a:schemeClr val="dk1"/>
                </a:solidFill>
                <a:latin typeface="Nunito"/>
                <a:ea typeface="Nunito"/>
                <a:cs typeface="Nunito"/>
                <a:sym typeface="Nunito"/>
              </a:rPr>
              <a:t>Dr. </a:t>
            </a:r>
            <a:r>
              <a:rPr b="1" lang="en" sz="2500">
                <a:solidFill>
                  <a:schemeClr val="dk1"/>
                </a:solidFill>
                <a:latin typeface="Nunito"/>
                <a:ea typeface="Nunito"/>
                <a:cs typeface="Nunito"/>
                <a:sym typeface="Nunito"/>
              </a:rPr>
              <a:t>Ruth Divine Agustin, MBA, FPCP, FPCC</a:t>
            </a:r>
            <a:endParaRPr b="1" sz="2500">
              <a:solidFill>
                <a:schemeClr val="dk1"/>
              </a:solidFill>
              <a:latin typeface="Nunito"/>
              <a:ea typeface="Nunito"/>
              <a:cs typeface="Nunito"/>
              <a:sym typeface="Nunito"/>
            </a:endParaRPr>
          </a:p>
          <a:p>
            <a:pPr indent="0" lvl="0" marL="457200" rtl="0" algn="l">
              <a:spcBef>
                <a:spcPts val="0"/>
              </a:spcBef>
              <a:spcAft>
                <a:spcPts val="0"/>
              </a:spcAft>
              <a:buClr>
                <a:schemeClr val="dk1"/>
              </a:buClr>
              <a:buSzPts val="1100"/>
              <a:buFont typeface="Arial"/>
              <a:buNone/>
            </a:pPr>
            <a:r>
              <a:rPr lang="en" sz="2500">
                <a:solidFill>
                  <a:schemeClr val="dk1"/>
                </a:solidFill>
                <a:latin typeface="Nunito"/>
                <a:ea typeface="Nunito"/>
                <a:cs typeface="Nunito"/>
                <a:sym typeface="Nunito"/>
              </a:rPr>
              <a:t>Division Chief</a:t>
            </a:r>
            <a:endParaRPr sz="2500">
              <a:solidFill>
                <a:schemeClr val="dk1"/>
              </a:solidFill>
              <a:latin typeface="Nunito"/>
              <a:ea typeface="Nunito"/>
              <a:cs typeface="Nunito"/>
              <a:sym typeface="Nunito"/>
            </a:endParaRPr>
          </a:p>
          <a:p>
            <a:pPr indent="0" lvl="0" marL="457200" rtl="0" algn="l">
              <a:spcBef>
                <a:spcPts val="0"/>
              </a:spcBef>
              <a:spcAft>
                <a:spcPts val="0"/>
              </a:spcAft>
              <a:buNone/>
            </a:pPr>
            <a:r>
              <a:rPr lang="en" sz="2500">
                <a:solidFill>
                  <a:schemeClr val="dk1"/>
                </a:solidFill>
                <a:latin typeface="Nunito"/>
                <a:ea typeface="Nunito"/>
                <a:cs typeface="Nunito"/>
                <a:sym typeface="Nunito"/>
              </a:rPr>
              <a:t>Evidence Generation and Management Division (EGMD)</a:t>
            </a:r>
            <a:endParaRPr sz="2500">
              <a:solidFill>
                <a:schemeClr val="dk1"/>
              </a:solidFill>
              <a:latin typeface="Nunito"/>
              <a:ea typeface="Nunito"/>
              <a:cs typeface="Nunito"/>
              <a:sym typeface="Nunito"/>
            </a:endParaRPr>
          </a:p>
          <a:p>
            <a:pPr indent="0" lvl="0" marL="457200" rtl="0" algn="l">
              <a:spcBef>
                <a:spcPts val="0"/>
              </a:spcBef>
              <a:spcAft>
                <a:spcPts val="0"/>
              </a:spcAft>
              <a:buClr>
                <a:schemeClr val="dk1"/>
              </a:buClr>
              <a:buSzPts val="1100"/>
              <a:buFont typeface="Arial"/>
              <a:buNone/>
            </a:pPr>
            <a:r>
              <a:rPr lang="en" sz="2500">
                <a:solidFill>
                  <a:schemeClr val="dk1"/>
                </a:solidFill>
                <a:latin typeface="Nunito"/>
                <a:ea typeface="Nunito"/>
                <a:cs typeface="Nunito"/>
                <a:sym typeface="Nunito"/>
              </a:rPr>
              <a:t>Disease Prevention and Control Bureau</a:t>
            </a:r>
            <a:endParaRPr sz="2500">
              <a:solidFill>
                <a:schemeClr val="dk1"/>
              </a:solidFill>
              <a:latin typeface="Nunito"/>
              <a:ea typeface="Nunito"/>
              <a:cs typeface="Nunito"/>
              <a:sym typeface="Nunito"/>
            </a:endParaRPr>
          </a:p>
          <a:p>
            <a:pPr indent="0" lvl="0" marL="0" rtl="0" algn="l">
              <a:spcBef>
                <a:spcPts val="0"/>
              </a:spcBef>
              <a:spcAft>
                <a:spcPts val="0"/>
              </a:spcAft>
              <a:buNone/>
            </a:pPr>
            <a:r>
              <a:t/>
            </a:r>
            <a:endParaRPr sz="2500">
              <a:solidFill>
                <a:srgbClr val="000000"/>
              </a:solidFill>
              <a:latin typeface="Nunito"/>
              <a:ea typeface="Nunito"/>
              <a:cs typeface="Nunito"/>
              <a:sym typeface="Nunito"/>
            </a:endParaRPr>
          </a:p>
          <a:p>
            <a:pPr indent="0" lvl="0" marL="0" rtl="0" algn="l">
              <a:spcBef>
                <a:spcPts val="0"/>
              </a:spcBef>
              <a:spcAft>
                <a:spcPts val="0"/>
              </a:spcAft>
              <a:buNone/>
            </a:pPr>
            <a:r>
              <a:rPr b="1" lang="en" sz="2500">
                <a:solidFill>
                  <a:srgbClr val="000000"/>
                </a:solidFill>
                <a:latin typeface="Nunito"/>
                <a:ea typeface="Nunito"/>
                <a:cs typeface="Nunito"/>
                <a:sym typeface="Nunito"/>
              </a:rPr>
              <a:t>10:05 AM</a:t>
            </a:r>
            <a:endParaRPr b="1" sz="2500">
              <a:solidFill>
                <a:srgbClr val="000000"/>
              </a:solidFill>
              <a:latin typeface="Nunito"/>
              <a:ea typeface="Nunito"/>
              <a:cs typeface="Nunito"/>
              <a:sym typeface="Nunito"/>
            </a:endParaRPr>
          </a:p>
          <a:p>
            <a:pPr indent="457200" lvl="0" marL="0" rtl="0" algn="l">
              <a:spcBef>
                <a:spcPts val="0"/>
              </a:spcBef>
              <a:spcAft>
                <a:spcPts val="0"/>
              </a:spcAft>
              <a:buNone/>
            </a:pPr>
            <a:r>
              <a:rPr b="1" lang="en" sz="2500">
                <a:solidFill>
                  <a:srgbClr val="38761D"/>
                </a:solidFill>
                <a:latin typeface="Nunito"/>
                <a:ea typeface="Nunito"/>
                <a:cs typeface="Nunito"/>
                <a:sym typeface="Nunito"/>
              </a:rPr>
              <a:t>Overview of the Expanded National Practice Guidelines Program and DOH UpToDate Rollout </a:t>
            </a:r>
            <a:endParaRPr b="1" sz="2500">
              <a:solidFill>
                <a:srgbClr val="38761D"/>
              </a:solidFill>
              <a:latin typeface="Nunito"/>
              <a:ea typeface="Nunito"/>
              <a:cs typeface="Nunito"/>
              <a:sym typeface="Nunito"/>
            </a:endParaRPr>
          </a:p>
          <a:p>
            <a:pPr indent="0" lvl="0" marL="381000" rtl="0" algn="l">
              <a:spcBef>
                <a:spcPts val="0"/>
              </a:spcBef>
              <a:spcAft>
                <a:spcPts val="0"/>
              </a:spcAft>
              <a:buNone/>
            </a:pPr>
            <a:r>
              <a:rPr b="1" lang="en" sz="2500">
                <a:solidFill>
                  <a:srgbClr val="000000"/>
                </a:solidFill>
                <a:latin typeface="Nunito"/>
                <a:ea typeface="Nunito"/>
                <a:cs typeface="Nunito"/>
                <a:sym typeface="Nunito"/>
              </a:rPr>
              <a:t>Miguel Gaston Agcaoili, RND</a:t>
            </a:r>
            <a:endParaRPr b="1" sz="2500">
              <a:solidFill>
                <a:srgbClr val="000000"/>
              </a:solidFill>
              <a:latin typeface="Nunito"/>
              <a:ea typeface="Nunito"/>
              <a:cs typeface="Nunito"/>
              <a:sym typeface="Nunito"/>
            </a:endParaRPr>
          </a:p>
          <a:p>
            <a:pPr indent="0" lvl="0" marL="381000" rtl="0" algn="l">
              <a:spcBef>
                <a:spcPts val="0"/>
              </a:spcBef>
              <a:spcAft>
                <a:spcPts val="0"/>
              </a:spcAft>
              <a:buNone/>
            </a:pPr>
            <a:r>
              <a:rPr lang="en" sz="2500">
                <a:solidFill>
                  <a:srgbClr val="000000"/>
                </a:solidFill>
                <a:latin typeface="Nunito"/>
                <a:ea typeface="Nunito"/>
                <a:cs typeface="Nunito"/>
                <a:sym typeface="Nunito"/>
              </a:rPr>
              <a:t>Senior Health Program Officer</a:t>
            </a:r>
            <a:endParaRPr sz="2500">
              <a:solidFill>
                <a:srgbClr val="000000"/>
              </a:solidFill>
              <a:latin typeface="Nunito"/>
              <a:ea typeface="Nunito"/>
              <a:cs typeface="Nunito"/>
              <a:sym typeface="Nunito"/>
            </a:endParaRPr>
          </a:p>
          <a:p>
            <a:pPr indent="0" lvl="0" marL="381000" rtl="0" algn="l">
              <a:spcBef>
                <a:spcPts val="0"/>
              </a:spcBef>
              <a:spcAft>
                <a:spcPts val="0"/>
              </a:spcAft>
              <a:buNone/>
            </a:pPr>
            <a:r>
              <a:rPr lang="en" sz="2500">
                <a:solidFill>
                  <a:srgbClr val="000000"/>
                </a:solidFill>
                <a:latin typeface="Nunito"/>
                <a:ea typeface="Nunito"/>
                <a:cs typeface="Nunito"/>
                <a:sym typeface="Nunito"/>
              </a:rPr>
              <a:t>EGMD-DPCB</a:t>
            </a:r>
            <a:endParaRPr sz="2500">
              <a:solidFill>
                <a:srgbClr val="000000"/>
              </a:solidFill>
              <a:latin typeface="Nunito"/>
              <a:ea typeface="Nunito"/>
              <a:cs typeface="Nunito"/>
              <a:sym typeface="Nunito"/>
            </a:endParaRPr>
          </a:p>
          <a:p>
            <a:pPr indent="0" lvl="0" marL="381000" rtl="0" algn="l">
              <a:spcBef>
                <a:spcPts val="0"/>
              </a:spcBef>
              <a:spcAft>
                <a:spcPts val="0"/>
              </a:spcAft>
              <a:buNone/>
            </a:pPr>
            <a:r>
              <a:t/>
            </a:r>
            <a:endParaRPr sz="2500">
              <a:solidFill>
                <a:srgbClr val="000000"/>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rPr b="1" lang="en" sz="2500">
                <a:solidFill>
                  <a:schemeClr val="dk1"/>
                </a:solidFill>
                <a:latin typeface="Nunito"/>
                <a:ea typeface="Nunito"/>
                <a:cs typeface="Nunito"/>
                <a:sym typeface="Nunito"/>
              </a:rPr>
              <a:t>10:15 AM</a:t>
            </a:r>
            <a:endParaRPr b="1" sz="2500">
              <a:solidFill>
                <a:schemeClr val="dk1"/>
              </a:solidFill>
              <a:latin typeface="Nunito"/>
              <a:ea typeface="Nunito"/>
              <a:cs typeface="Nunito"/>
              <a:sym typeface="Nunito"/>
            </a:endParaRPr>
          </a:p>
          <a:p>
            <a:pPr indent="0" lvl="0" marL="558800" rtl="0" algn="l">
              <a:spcBef>
                <a:spcPts val="0"/>
              </a:spcBef>
              <a:spcAft>
                <a:spcPts val="0"/>
              </a:spcAft>
              <a:buClr>
                <a:schemeClr val="dk1"/>
              </a:buClr>
              <a:buSzPts val="1100"/>
              <a:buFont typeface="Arial"/>
              <a:buNone/>
            </a:pPr>
            <a:r>
              <a:rPr b="1" lang="en" sz="2500">
                <a:solidFill>
                  <a:srgbClr val="38761D"/>
                </a:solidFill>
                <a:latin typeface="Nunito"/>
                <a:ea typeface="Nunito"/>
                <a:cs typeface="Nunito"/>
                <a:sym typeface="Nunito"/>
              </a:rPr>
              <a:t>UTD Demonstration</a:t>
            </a:r>
            <a:endParaRPr b="1" sz="2500">
              <a:solidFill>
                <a:srgbClr val="38761D"/>
              </a:solidFill>
              <a:latin typeface="Nunito"/>
              <a:ea typeface="Nunito"/>
              <a:cs typeface="Nunito"/>
              <a:sym typeface="Nunito"/>
            </a:endParaRPr>
          </a:p>
          <a:p>
            <a:pPr indent="0" lvl="0" marL="558800" rtl="0" algn="l">
              <a:spcBef>
                <a:spcPts val="0"/>
              </a:spcBef>
              <a:spcAft>
                <a:spcPts val="0"/>
              </a:spcAft>
              <a:buClr>
                <a:schemeClr val="dk1"/>
              </a:buClr>
              <a:buSzPts val="1100"/>
              <a:buFont typeface="Arial"/>
              <a:buNone/>
            </a:pPr>
            <a:r>
              <a:rPr b="1" lang="en" sz="2500">
                <a:solidFill>
                  <a:schemeClr val="dk1"/>
                </a:solidFill>
                <a:latin typeface="Nunito"/>
                <a:ea typeface="Nunito"/>
                <a:cs typeface="Nunito"/>
                <a:sym typeface="Nunito"/>
              </a:rPr>
              <a:t>Truong Pham</a:t>
            </a:r>
            <a:endParaRPr b="1" sz="2500">
              <a:solidFill>
                <a:schemeClr val="dk1"/>
              </a:solidFill>
              <a:latin typeface="Nunito"/>
              <a:ea typeface="Nunito"/>
              <a:cs typeface="Nunito"/>
              <a:sym typeface="Nunito"/>
            </a:endParaRPr>
          </a:p>
          <a:p>
            <a:pPr indent="0" lvl="0" marL="558800" rtl="0" algn="l">
              <a:spcBef>
                <a:spcPts val="0"/>
              </a:spcBef>
              <a:spcAft>
                <a:spcPts val="0"/>
              </a:spcAft>
              <a:buClr>
                <a:schemeClr val="dk1"/>
              </a:buClr>
              <a:buSzPts val="1100"/>
              <a:buFont typeface="Arial"/>
              <a:buNone/>
            </a:pPr>
            <a:r>
              <a:rPr lang="en" sz="2500">
                <a:solidFill>
                  <a:schemeClr val="dk1"/>
                </a:solidFill>
                <a:latin typeface="Nunito"/>
                <a:ea typeface="Nunito"/>
                <a:cs typeface="Nunito"/>
                <a:sym typeface="Nunito"/>
              </a:rPr>
              <a:t>Customer Success Specialist - Vietnam, Philippines</a:t>
            </a:r>
            <a:endParaRPr sz="2500">
              <a:solidFill>
                <a:schemeClr val="dk1"/>
              </a:solidFill>
              <a:latin typeface="Nunito"/>
              <a:ea typeface="Nunito"/>
              <a:cs typeface="Nunito"/>
              <a:sym typeface="Nunito"/>
            </a:endParaRPr>
          </a:p>
          <a:p>
            <a:pPr indent="0" lvl="0" marL="558800" rtl="0" algn="l">
              <a:spcBef>
                <a:spcPts val="0"/>
              </a:spcBef>
              <a:spcAft>
                <a:spcPts val="0"/>
              </a:spcAft>
              <a:buClr>
                <a:schemeClr val="dk1"/>
              </a:buClr>
              <a:buSzPts val="1100"/>
              <a:buFont typeface="Arial"/>
              <a:buNone/>
            </a:pPr>
            <a:r>
              <a:rPr lang="en" sz="2500">
                <a:solidFill>
                  <a:schemeClr val="dk1"/>
                </a:solidFill>
                <a:latin typeface="Nunito"/>
                <a:ea typeface="Nunito"/>
                <a:cs typeface="Nunito"/>
                <a:sym typeface="Nunito"/>
              </a:rPr>
              <a:t>Wolters Kluwer</a:t>
            </a:r>
            <a:endParaRPr sz="2500">
              <a:solidFill>
                <a:srgbClr val="000000"/>
              </a:solidFill>
              <a:latin typeface="Nunito"/>
              <a:ea typeface="Nunito"/>
              <a:cs typeface="Nunito"/>
              <a:sym typeface="Nunito"/>
            </a:endParaRPr>
          </a:p>
        </p:txBody>
      </p:sp>
      <p:sp>
        <p:nvSpPr>
          <p:cNvPr id="385" name="Google Shape;385;p49"/>
          <p:cNvSpPr txBox="1"/>
          <p:nvPr>
            <p:ph idx="1" type="body"/>
          </p:nvPr>
        </p:nvSpPr>
        <p:spPr>
          <a:xfrm>
            <a:off x="11497025" y="1876625"/>
            <a:ext cx="6824100" cy="6962400"/>
          </a:xfrm>
          <a:prstGeom prst="rect">
            <a:avLst/>
          </a:prstGeom>
        </p:spPr>
        <p:txBody>
          <a:bodyPr anchorCtr="0" anchor="t" bIns="190475" lIns="190475" spcFirstLastPara="1" rIns="190475" wrap="square" tIns="190475">
            <a:noAutofit/>
          </a:bodyPr>
          <a:lstStyle/>
          <a:p>
            <a:pPr indent="0" lvl="0" marL="381000" rtl="0" algn="l">
              <a:spcBef>
                <a:spcPts val="0"/>
              </a:spcBef>
              <a:spcAft>
                <a:spcPts val="0"/>
              </a:spcAft>
              <a:buNone/>
            </a:pPr>
            <a:r>
              <a:t/>
            </a:r>
            <a:endParaRPr sz="2500">
              <a:solidFill>
                <a:srgbClr val="000000"/>
              </a:solidFill>
              <a:latin typeface="Nunito"/>
              <a:ea typeface="Nunito"/>
              <a:cs typeface="Nunito"/>
              <a:sym typeface="Nunito"/>
            </a:endParaRPr>
          </a:p>
          <a:p>
            <a:pPr indent="0" lvl="0" marL="0" rtl="0" algn="l">
              <a:spcBef>
                <a:spcPts val="0"/>
              </a:spcBef>
              <a:spcAft>
                <a:spcPts val="0"/>
              </a:spcAft>
              <a:buNone/>
            </a:pPr>
            <a:r>
              <a:rPr b="1" lang="en" sz="2500">
                <a:solidFill>
                  <a:srgbClr val="000000"/>
                </a:solidFill>
                <a:latin typeface="Nunito"/>
                <a:ea typeface="Nunito"/>
                <a:cs typeface="Nunito"/>
                <a:sym typeface="Nunito"/>
              </a:rPr>
              <a:t>10:40 AM</a:t>
            </a:r>
            <a:endParaRPr b="1" sz="2500">
              <a:solidFill>
                <a:srgbClr val="000000"/>
              </a:solidFill>
              <a:latin typeface="Nunito"/>
              <a:ea typeface="Nunito"/>
              <a:cs typeface="Nunito"/>
              <a:sym typeface="Nunito"/>
            </a:endParaRPr>
          </a:p>
          <a:p>
            <a:pPr indent="0" lvl="0" marL="558800" rtl="0" algn="l">
              <a:spcBef>
                <a:spcPts val="0"/>
              </a:spcBef>
              <a:spcAft>
                <a:spcPts val="0"/>
              </a:spcAft>
              <a:buNone/>
            </a:pPr>
            <a:r>
              <a:rPr b="1" lang="en" sz="2500">
                <a:solidFill>
                  <a:srgbClr val="38761D"/>
                </a:solidFill>
                <a:latin typeface="Nunito"/>
                <a:ea typeface="Nunito"/>
                <a:cs typeface="Nunito"/>
                <a:sym typeface="Nunito"/>
              </a:rPr>
              <a:t>Open Forum</a:t>
            </a:r>
            <a:endParaRPr b="1" sz="2500">
              <a:solidFill>
                <a:srgbClr val="38761D"/>
              </a:solidFill>
              <a:latin typeface="Nunito"/>
              <a:ea typeface="Nunito"/>
              <a:cs typeface="Nunito"/>
              <a:sym typeface="Nunito"/>
            </a:endParaRPr>
          </a:p>
          <a:p>
            <a:pPr indent="0" lvl="0" marL="558800" rtl="0" algn="l">
              <a:spcBef>
                <a:spcPts val="0"/>
              </a:spcBef>
              <a:spcAft>
                <a:spcPts val="0"/>
              </a:spcAft>
              <a:buNone/>
            </a:pPr>
            <a:r>
              <a:rPr b="1" lang="en" sz="2500">
                <a:solidFill>
                  <a:srgbClr val="000000"/>
                </a:solidFill>
                <a:latin typeface="Nunito"/>
                <a:ea typeface="Nunito"/>
                <a:cs typeface="Nunito"/>
                <a:sym typeface="Nunito"/>
              </a:rPr>
              <a:t>Chelsea Bercasio</a:t>
            </a:r>
            <a:endParaRPr b="1" sz="2500">
              <a:solidFill>
                <a:srgbClr val="000000"/>
              </a:solidFill>
              <a:latin typeface="Nunito"/>
              <a:ea typeface="Nunito"/>
              <a:cs typeface="Nunito"/>
              <a:sym typeface="Nunito"/>
            </a:endParaRPr>
          </a:p>
          <a:p>
            <a:pPr indent="0" lvl="0" marL="558800" rtl="0" algn="l">
              <a:spcBef>
                <a:spcPts val="0"/>
              </a:spcBef>
              <a:spcAft>
                <a:spcPts val="0"/>
              </a:spcAft>
              <a:buNone/>
            </a:pPr>
            <a:r>
              <a:rPr lang="en" sz="2500">
                <a:solidFill>
                  <a:schemeClr val="dk1"/>
                </a:solidFill>
                <a:latin typeface="Nunito"/>
                <a:ea typeface="Nunito"/>
                <a:cs typeface="Nunito"/>
                <a:sym typeface="Nunito"/>
              </a:rPr>
              <a:t>Health Program Officer II</a:t>
            </a:r>
            <a:endParaRPr sz="2500">
              <a:solidFill>
                <a:schemeClr val="dk1"/>
              </a:solidFill>
              <a:latin typeface="Nunito"/>
              <a:ea typeface="Nunito"/>
              <a:cs typeface="Nunito"/>
              <a:sym typeface="Nunito"/>
            </a:endParaRPr>
          </a:p>
          <a:p>
            <a:pPr indent="0" lvl="0" marL="558800" rtl="0" algn="l">
              <a:spcBef>
                <a:spcPts val="0"/>
              </a:spcBef>
              <a:spcAft>
                <a:spcPts val="0"/>
              </a:spcAft>
              <a:buNone/>
            </a:pPr>
            <a:r>
              <a:rPr lang="en" sz="2500">
                <a:solidFill>
                  <a:schemeClr val="dk1"/>
                </a:solidFill>
                <a:latin typeface="Nunito"/>
                <a:ea typeface="Nunito"/>
                <a:cs typeface="Nunito"/>
                <a:sym typeface="Nunito"/>
              </a:rPr>
              <a:t>EGMD-DPCB</a:t>
            </a:r>
            <a:endParaRPr sz="2500">
              <a:solidFill>
                <a:srgbClr val="000000"/>
              </a:solidFill>
              <a:latin typeface="Nunito"/>
              <a:ea typeface="Nunito"/>
              <a:cs typeface="Nunito"/>
              <a:sym typeface="Nunito"/>
            </a:endParaRPr>
          </a:p>
          <a:p>
            <a:pPr indent="0" lvl="0" marL="0" rtl="0" algn="l">
              <a:spcBef>
                <a:spcPts val="0"/>
              </a:spcBef>
              <a:spcAft>
                <a:spcPts val="0"/>
              </a:spcAft>
              <a:buNone/>
            </a:pPr>
            <a:r>
              <a:t/>
            </a:r>
            <a:endParaRPr sz="2500">
              <a:solidFill>
                <a:srgbClr val="000000"/>
              </a:solidFill>
              <a:latin typeface="Nunito"/>
              <a:ea typeface="Nunito"/>
              <a:cs typeface="Nunito"/>
              <a:sym typeface="Nunito"/>
            </a:endParaRPr>
          </a:p>
          <a:p>
            <a:pPr indent="0" lvl="0" marL="0" rtl="0" algn="l">
              <a:spcBef>
                <a:spcPts val="0"/>
              </a:spcBef>
              <a:spcAft>
                <a:spcPts val="0"/>
              </a:spcAft>
              <a:buNone/>
            </a:pPr>
            <a:r>
              <a:rPr b="1" lang="en" sz="2500">
                <a:solidFill>
                  <a:schemeClr val="dk1"/>
                </a:solidFill>
                <a:latin typeface="Nunito"/>
                <a:ea typeface="Nunito"/>
                <a:cs typeface="Nunito"/>
                <a:sym typeface="Nunito"/>
              </a:rPr>
              <a:t>10:50 AM</a:t>
            </a:r>
            <a:endParaRPr b="1" sz="2500">
              <a:solidFill>
                <a:schemeClr val="dk1"/>
              </a:solidFill>
              <a:latin typeface="Nunito"/>
              <a:ea typeface="Nunito"/>
              <a:cs typeface="Nunito"/>
              <a:sym typeface="Nunito"/>
            </a:endParaRPr>
          </a:p>
          <a:p>
            <a:pPr indent="0" lvl="0" marL="558800" rtl="0" algn="l">
              <a:spcBef>
                <a:spcPts val="0"/>
              </a:spcBef>
              <a:spcAft>
                <a:spcPts val="0"/>
              </a:spcAft>
              <a:buNone/>
            </a:pPr>
            <a:r>
              <a:rPr b="1" lang="en" sz="2500">
                <a:solidFill>
                  <a:srgbClr val="38761D"/>
                </a:solidFill>
                <a:latin typeface="Nunito"/>
                <a:ea typeface="Nunito"/>
                <a:cs typeface="Nunito"/>
                <a:sym typeface="Nunito"/>
              </a:rPr>
              <a:t>Closing Remarks</a:t>
            </a:r>
            <a:endParaRPr b="1" sz="2500">
              <a:solidFill>
                <a:srgbClr val="38761D"/>
              </a:solidFill>
              <a:latin typeface="Nunito"/>
              <a:ea typeface="Nunito"/>
              <a:cs typeface="Nunito"/>
              <a:sym typeface="Nunito"/>
            </a:endParaRPr>
          </a:p>
          <a:p>
            <a:pPr indent="0" lvl="0" marL="558800" rtl="0" algn="l">
              <a:spcBef>
                <a:spcPts val="0"/>
              </a:spcBef>
              <a:spcAft>
                <a:spcPts val="0"/>
              </a:spcAft>
              <a:buNone/>
            </a:pPr>
            <a:r>
              <a:rPr b="1" lang="en" sz="2500">
                <a:solidFill>
                  <a:schemeClr val="dk1"/>
                </a:solidFill>
                <a:latin typeface="Nunito"/>
                <a:ea typeface="Nunito"/>
                <a:cs typeface="Nunito"/>
                <a:sym typeface="Nunito"/>
              </a:rPr>
              <a:t>Dr. Jan Derek Junio, MBA, MPH, RND</a:t>
            </a:r>
            <a:endParaRPr b="1" sz="2500">
              <a:solidFill>
                <a:schemeClr val="dk1"/>
              </a:solidFill>
              <a:latin typeface="Nunito"/>
              <a:ea typeface="Nunito"/>
              <a:cs typeface="Nunito"/>
              <a:sym typeface="Nunito"/>
            </a:endParaRPr>
          </a:p>
          <a:p>
            <a:pPr indent="0" lvl="0" marL="558800" rtl="0" algn="l">
              <a:spcBef>
                <a:spcPts val="0"/>
              </a:spcBef>
              <a:spcAft>
                <a:spcPts val="0"/>
              </a:spcAft>
              <a:buNone/>
            </a:pPr>
            <a:r>
              <a:rPr lang="en" sz="2500">
                <a:solidFill>
                  <a:schemeClr val="dk1"/>
                </a:solidFill>
                <a:latin typeface="Nunito"/>
                <a:ea typeface="Nunito"/>
                <a:cs typeface="Nunito"/>
                <a:sym typeface="Nunito"/>
              </a:rPr>
              <a:t>Medical Officer IV</a:t>
            </a:r>
            <a:endParaRPr sz="2500">
              <a:solidFill>
                <a:schemeClr val="dk1"/>
              </a:solidFill>
              <a:latin typeface="Nunito"/>
              <a:ea typeface="Nunito"/>
              <a:cs typeface="Nunito"/>
              <a:sym typeface="Nunito"/>
            </a:endParaRPr>
          </a:p>
          <a:p>
            <a:pPr indent="0" lvl="0" marL="558800" rtl="0" algn="l">
              <a:spcBef>
                <a:spcPts val="0"/>
              </a:spcBef>
              <a:spcAft>
                <a:spcPts val="0"/>
              </a:spcAft>
              <a:buNone/>
            </a:pPr>
            <a:r>
              <a:rPr lang="en" sz="2500">
                <a:solidFill>
                  <a:schemeClr val="dk1"/>
                </a:solidFill>
                <a:latin typeface="Nunito"/>
                <a:ea typeface="Nunito"/>
                <a:cs typeface="Nunito"/>
                <a:sym typeface="Nunito"/>
              </a:rPr>
              <a:t>EGMD-DPCB</a:t>
            </a:r>
            <a:endParaRPr sz="2500">
              <a:solidFill>
                <a:srgbClr val="000000"/>
              </a:solidFill>
              <a:latin typeface="Nunito"/>
              <a:ea typeface="Nunito"/>
              <a:cs typeface="Nunito"/>
              <a:sym typeface="Nunito"/>
            </a:endParaRPr>
          </a:p>
          <a:p>
            <a:pPr indent="0" lvl="0" marL="558800" rtl="0" algn="l">
              <a:spcBef>
                <a:spcPts val="0"/>
              </a:spcBef>
              <a:spcAft>
                <a:spcPts val="0"/>
              </a:spcAft>
              <a:buNone/>
            </a:pPr>
            <a:r>
              <a:t/>
            </a:r>
            <a:endParaRPr sz="2500">
              <a:solidFill>
                <a:srgbClr val="000000"/>
              </a:solidFill>
              <a:latin typeface="Nunito"/>
              <a:ea typeface="Nunito"/>
              <a:cs typeface="Nunito"/>
              <a:sym typeface="Nunito"/>
            </a:endParaRPr>
          </a:p>
          <a:p>
            <a:pPr indent="0" lvl="0" marL="0" rtl="0" algn="l">
              <a:spcBef>
                <a:spcPts val="0"/>
              </a:spcBef>
              <a:spcAft>
                <a:spcPts val="0"/>
              </a:spcAft>
              <a:buNone/>
            </a:pPr>
            <a:r>
              <a:rPr b="1" lang="en" sz="2500">
                <a:solidFill>
                  <a:schemeClr val="dk1"/>
                </a:solidFill>
                <a:latin typeface="Nunito"/>
                <a:ea typeface="Nunito"/>
                <a:cs typeface="Nunito"/>
                <a:sym typeface="Nunito"/>
              </a:rPr>
              <a:t>10:55 AM</a:t>
            </a:r>
            <a:endParaRPr b="1" sz="2500">
              <a:solidFill>
                <a:schemeClr val="dk1"/>
              </a:solidFill>
              <a:latin typeface="Nunito"/>
              <a:ea typeface="Nunito"/>
              <a:cs typeface="Nunito"/>
              <a:sym typeface="Nunito"/>
            </a:endParaRPr>
          </a:p>
          <a:p>
            <a:pPr indent="0" lvl="0" marL="558800" rtl="0" algn="l">
              <a:spcBef>
                <a:spcPts val="0"/>
              </a:spcBef>
              <a:spcAft>
                <a:spcPts val="0"/>
              </a:spcAft>
              <a:buNone/>
            </a:pPr>
            <a:r>
              <a:rPr b="1" lang="en" sz="2500">
                <a:solidFill>
                  <a:srgbClr val="38761D"/>
                </a:solidFill>
                <a:latin typeface="Nunito"/>
                <a:ea typeface="Nunito"/>
                <a:cs typeface="Nunito"/>
                <a:sym typeface="Nunito"/>
              </a:rPr>
              <a:t>CSS Form Evaluation</a:t>
            </a:r>
            <a:endParaRPr sz="2500">
              <a:solidFill>
                <a:srgbClr val="000000"/>
              </a:solidFill>
              <a:latin typeface="Nunito"/>
              <a:ea typeface="Nunito"/>
              <a:cs typeface="Nunito"/>
              <a:sym typeface="Nunito"/>
            </a:endParaRPr>
          </a:p>
          <a:p>
            <a:pPr indent="0" lvl="0" marL="0" rtl="0" algn="l">
              <a:spcBef>
                <a:spcPts val="0"/>
              </a:spcBef>
              <a:spcAft>
                <a:spcPts val="2500"/>
              </a:spcAft>
              <a:buNone/>
            </a:pPr>
            <a:r>
              <a:t/>
            </a:r>
            <a:endParaRPr/>
          </a:p>
        </p:txBody>
      </p:sp>
      <p:pic>
        <p:nvPicPr>
          <p:cNvPr id="386" name="Google Shape;386;p49"/>
          <p:cNvPicPr preferRelativeResize="0"/>
          <p:nvPr/>
        </p:nvPicPr>
        <p:blipFill rotWithShape="1">
          <a:blip r:embed="rId4">
            <a:alphaModFix/>
          </a:blip>
          <a:srcRect b="0" l="17389" r="18912" t="0"/>
          <a:stretch/>
        </p:blipFill>
        <p:spPr>
          <a:xfrm>
            <a:off x="1223350" y="9663677"/>
            <a:ext cx="883800" cy="82963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50"/>
          <p:cNvSpPr txBox="1"/>
          <p:nvPr>
            <p:ph idx="12" type="sldNum"/>
          </p:nvPr>
        </p:nvSpPr>
        <p:spPr>
          <a:xfrm>
            <a:off x="17614724" y="9715025"/>
            <a:ext cx="883800" cy="819900"/>
          </a:xfrm>
          <a:prstGeom prst="rect">
            <a:avLst/>
          </a:prstGeom>
        </p:spPr>
        <p:txBody>
          <a:bodyPr anchorCtr="0" anchor="ctr" bIns="190475" lIns="190475" spcFirstLastPara="1" rIns="190475" wrap="square" tIns="190475">
            <a:normAutofit/>
          </a:bodyPr>
          <a:lstStyle/>
          <a:p>
            <a:pPr indent="0" lvl="0" marL="0" rtl="0" algn="r">
              <a:spcBef>
                <a:spcPts val="0"/>
              </a:spcBef>
              <a:spcAft>
                <a:spcPts val="0"/>
              </a:spcAft>
              <a:buNone/>
            </a:pPr>
            <a:fld id="{00000000-1234-1234-1234-123412341234}" type="slidenum">
              <a:rPr lang="en"/>
              <a:t>‹#›</a:t>
            </a:fld>
            <a:endParaRPr/>
          </a:p>
        </p:txBody>
      </p:sp>
      <p:sp>
        <p:nvSpPr>
          <p:cNvPr id="392" name="Google Shape;392;p50"/>
          <p:cNvSpPr txBox="1"/>
          <p:nvPr>
            <p:ph type="title"/>
          </p:nvPr>
        </p:nvSpPr>
        <p:spPr>
          <a:xfrm>
            <a:off x="658725" y="735875"/>
            <a:ext cx="17662500" cy="1474800"/>
          </a:xfrm>
          <a:prstGeom prst="rect">
            <a:avLst/>
          </a:prstGeom>
        </p:spPr>
        <p:txBody>
          <a:bodyPr anchorCtr="0" anchor="t" bIns="190475" lIns="190475" spcFirstLastPara="1" rIns="190475" wrap="square" tIns="190475">
            <a:noAutofit/>
          </a:bodyPr>
          <a:lstStyle/>
          <a:p>
            <a:pPr indent="0" lvl="0" marL="0" rtl="0" algn="l">
              <a:spcBef>
                <a:spcPts val="0"/>
              </a:spcBef>
              <a:spcAft>
                <a:spcPts val="0"/>
              </a:spcAft>
              <a:buSzPts val="990"/>
              <a:buNone/>
            </a:pPr>
            <a:r>
              <a:rPr lang="en" sz="6500"/>
              <a:t>Virtual Training Rules:</a:t>
            </a:r>
            <a:endParaRPr sz="6500"/>
          </a:p>
        </p:txBody>
      </p:sp>
      <p:pic>
        <p:nvPicPr>
          <p:cNvPr id="393" name="Google Shape;393;p50"/>
          <p:cNvPicPr preferRelativeResize="0"/>
          <p:nvPr/>
        </p:nvPicPr>
        <p:blipFill rotWithShape="1">
          <a:blip r:embed="rId3">
            <a:alphaModFix/>
          </a:blip>
          <a:srcRect b="15537" l="9182" r="9264" t="28770"/>
          <a:stretch/>
        </p:blipFill>
        <p:spPr>
          <a:xfrm>
            <a:off x="130860" y="2262188"/>
            <a:ext cx="18718226" cy="718598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51"/>
          <p:cNvSpPr txBox="1"/>
          <p:nvPr>
            <p:ph idx="1" type="subTitle"/>
          </p:nvPr>
        </p:nvSpPr>
        <p:spPr>
          <a:xfrm>
            <a:off x="3085050" y="7374875"/>
            <a:ext cx="9998400" cy="819900"/>
          </a:xfrm>
          <a:prstGeom prst="rect">
            <a:avLst/>
          </a:prstGeom>
        </p:spPr>
        <p:txBody>
          <a:bodyPr anchorCtr="0" anchor="ctr" bIns="190475" lIns="190475" spcFirstLastPara="1" rIns="190475" wrap="square" tIns="190475">
            <a:noAutofit/>
          </a:bodyPr>
          <a:lstStyle/>
          <a:p>
            <a:pPr indent="0" lvl="0" marL="0" rtl="0" algn="l">
              <a:spcBef>
                <a:spcPts val="0"/>
              </a:spcBef>
              <a:spcAft>
                <a:spcPts val="0"/>
              </a:spcAft>
              <a:buNone/>
            </a:pPr>
            <a:r>
              <a:rPr lang="en" sz="3200"/>
              <a:t>Dr. Ruth Divine Agustin, MBA, FPCP, FPCC</a:t>
            </a:r>
            <a:endParaRPr sz="3200"/>
          </a:p>
        </p:txBody>
      </p:sp>
      <p:sp>
        <p:nvSpPr>
          <p:cNvPr id="399" name="Google Shape;399;p51"/>
          <p:cNvSpPr txBox="1"/>
          <p:nvPr>
            <p:ph idx="2" type="subTitle"/>
          </p:nvPr>
        </p:nvSpPr>
        <p:spPr>
          <a:xfrm>
            <a:off x="3085050" y="7839025"/>
            <a:ext cx="12414600" cy="1348200"/>
          </a:xfrm>
          <a:prstGeom prst="rect">
            <a:avLst/>
          </a:prstGeom>
        </p:spPr>
        <p:txBody>
          <a:bodyPr anchorCtr="0" anchor="ctr" bIns="190475" lIns="190475" spcFirstLastPara="1" rIns="190475" wrap="square" tIns="190475">
            <a:normAutofit lnSpcReduction="10000"/>
          </a:bodyPr>
          <a:lstStyle/>
          <a:p>
            <a:pPr indent="0" lvl="0" marL="0" rtl="0" algn="l">
              <a:lnSpc>
                <a:spcPct val="100000"/>
              </a:lnSpc>
              <a:spcBef>
                <a:spcPts val="0"/>
              </a:spcBef>
              <a:spcAft>
                <a:spcPts val="0"/>
              </a:spcAft>
              <a:buNone/>
            </a:pPr>
            <a:r>
              <a:rPr lang="en" sz="2350"/>
              <a:t>Division Chief</a:t>
            </a:r>
            <a:endParaRPr sz="2350"/>
          </a:p>
          <a:p>
            <a:pPr indent="0" lvl="0" marL="0" rtl="0" algn="l">
              <a:lnSpc>
                <a:spcPct val="100000"/>
              </a:lnSpc>
              <a:spcBef>
                <a:spcPts val="0"/>
              </a:spcBef>
              <a:spcAft>
                <a:spcPts val="0"/>
              </a:spcAft>
              <a:buNone/>
            </a:pPr>
            <a:r>
              <a:rPr lang="en" sz="2350"/>
              <a:t>Evidence Generation and Management Division</a:t>
            </a:r>
            <a:endParaRPr sz="2350"/>
          </a:p>
          <a:p>
            <a:pPr indent="0" lvl="0" marL="0" rtl="0" algn="l">
              <a:lnSpc>
                <a:spcPct val="100000"/>
              </a:lnSpc>
              <a:spcBef>
                <a:spcPts val="0"/>
              </a:spcBef>
              <a:spcAft>
                <a:spcPts val="0"/>
              </a:spcAft>
              <a:buNone/>
            </a:pPr>
            <a:r>
              <a:rPr lang="en" sz="2350"/>
              <a:t>Disease Prevention and Control Bureau</a:t>
            </a:r>
            <a:endParaRPr sz="2350"/>
          </a:p>
        </p:txBody>
      </p:sp>
      <p:sp>
        <p:nvSpPr>
          <p:cNvPr id="400" name="Google Shape;400;p51"/>
          <p:cNvSpPr txBox="1"/>
          <p:nvPr>
            <p:ph type="ctrTitle"/>
          </p:nvPr>
        </p:nvSpPr>
        <p:spPr>
          <a:xfrm>
            <a:off x="3007625" y="5350700"/>
            <a:ext cx="15773100" cy="1914000"/>
          </a:xfrm>
          <a:prstGeom prst="rect">
            <a:avLst/>
          </a:prstGeom>
        </p:spPr>
        <p:txBody>
          <a:bodyPr anchorCtr="0" anchor="ctr" bIns="190475" lIns="190475" spcFirstLastPara="1" rIns="190475" wrap="square" tIns="190475">
            <a:noAutofit/>
          </a:bodyPr>
          <a:lstStyle/>
          <a:p>
            <a:pPr indent="0" lvl="0" marL="0" rtl="0" algn="l">
              <a:spcBef>
                <a:spcPts val="0"/>
              </a:spcBef>
              <a:spcAft>
                <a:spcPts val="0"/>
              </a:spcAft>
              <a:buSzPts val="990"/>
              <a:buNone/>
            </a:pPr>
            <a:r>
              <a:rPr lang="en" sz="6350"/>
              <a:t>Welcome Remarks</a:t>
            </a:r>
            <a:endParaRPr sz="6350"/>
          </a:p>
        </p:txBody>
      </p:sp>
      <p:pic>
        <p:nvPicPr>
          <p:cNvPr id="401" name="Google Shape;401;p51"/>
          <p:cNvPicPr preferRelativeResize="0"/>
          <p:nvPr/>
        </p:nvPicPr>
        <p:blipFill>
          <a:blip r:embed="rId3">
            <a:alphaModFix/>
          </a:blip>
          <a:stretch>
            <a:fillRect/>
          </a:stretch>
        </p:blipFill>
        <p:spPr>
          <a:xfrm>
            <a:off x="4726225" y="2998050"/>
            <a:ext cx="883800" cy="1609779"/>
          </a:xfrm>
          <a:prstGeom prst="rect">
            <a:avLst/>
          </a:prstGeom>
          <a:noFill/>
          <a:ln>
            <a:noFill/>
          </a:ln>
        </p:spPr>
      </p:pic>
      <p:pic>
        <p:nvPicPr>
          <p:cNvPr id="402" name="Google Shape;402;p51"/>
          <p:cNvPicPr preferRelativeResize="0"/>
          <p:nvPr/>
        </p:nvPicPr>
        <p:blipFill rotWithShape="1">
          <a:blip r:embed="rId4">
            <a:alphaModFix/>
          </a:blip>
          <a:srcRect b="0" l="17389" r="18912" t="0"/>
          <a:stretch/>
        </p:blipFill>
        <p:spPr>
          <a:xfrm>
            <a:off x="4573825" y="2959750"/>
            <a:ext cx="1530555" cy="1533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52"/>
          <p:cNvSpPr txBox="1"/>
          <p:nvPr>
            <p:ph idx="1" type="subTitle"/>
          </p:nvPr>
        </p:nvSpPr>
        <p:spPr>
          <a:xfrm>
            <a:off x="3085050" y="7374875"/>
            <a:ext cx="9998400" cy="819900"/>
          </a:xfrm>
          <a:prstGeom prst="rect">
            <a:avLst/>
          </a:prstGeom>
        </p:spPr>
        <p:txBody>
          <a:bodyPr anchorCtr="0" anchor="ctr" bIns="190475" lIns="190475" spcFirstLastPara="1" rIns="190475" wrap="square" tIns="190475">
            <a:noAutofit/>
          </a:bodyPr>
          <a:lstStyle/>
          <a:p>
            <a:pPr indent="0" lvl="0" marL="0" rtl="0" algn="l">
              <a:spcBef>
                <a:spcPts val="0"/>
              </a:spcBef>
              <a:spcAft>
                <a:spcPts val="0"/>
              </a:spcAft>
              <a:buNone/>
            </a:pPr>
            <a:r>
              <a:rPr lang="en" sz="3200"/>
              <a:t>Miguel Gaston M. Agcaoili, RND</a:t>
            </a:r>
            <a:endParaRPr sz="3200"/>
          </a:p>
        </p:txBody>
      </p:sp>
      <p:sp>
        <p:nvSpPr>
          <p:cNvPr id="408" name="Google Shape;408;p52"/>
          <p:cNvSpPr txBox="1"/>
          <p:nvPr>
            <p:ph idx="2" type="subTitle"/>
          </p:nvPr>
        </p:nvSpPr>
        <p:spPr>
          <a:xfrm>
            <a:off x="3085050" y="7839025"/>
            <a:ext cx="12414600" cy="1348200"/>
          </a:xfrm>
          <a:prstGeom prst="rect">
            <a:avLst/>
          </a:prstGeom>
        </p:spPr>
        <p:txBody>
          <a:bodyPr anchorCtr="0" anchor="ctr" bIns="190475" lIns="190475" spcFirstLastPara="1" rIns="190475" wrap="square" tIns="190475">
            <a:normAutofit lnSpcReduction="10000"/>
          </a:bodyPr>
          <a:lstStyle/>
          <a:p>
            <a:pPr indent="0" lvl="0" marL="0" rtl="0" algn="l">
              <a:lnSpc>
                <a:spcPct val="100000"/>
              </a:lnSpc>
              <a:spcBef>
                <a:spcPts val="0"/>
              </a:spcBef>
              <a:spcAft>
                <a:spcPts val="0"/>
              </a:spcAft>
              <a:buNone/>
            </a:pPr>
            <a:r>
              <a:rPr lang="en" sz="2350"/>
              <a:t>Senior Health Program Officer</a:t>
            </a:r>
            <a:endParaRPr sz="2350"/>
          </a:p>
          <a:p>
            <a:pPr indent="0" lvl="0" marL="0" rtl="0" algn="l">
              <a:lnSpc>
                <a:spcPct val="100000"/>
              </a:lnSpc>
              <a:spcBef>
                <a:spcPts val="0"/>
              </a:spcBef>
              <a:spcAft>
                <a:spcPts val="0"/>
              </a:spcAft>
              <a:buNone/>
            </a:pPr>
            <a:r>
              <a:rPr lang="en" sz="2350"/>
              <a:t>Evidence Generation and Management Division</a:t>
            </a:r>
            <a:endParaRPr sz="2350"/>
          </a:p>
          <a:p>
            <a:pPr indent="0" lvl="0" marL="0" rtl="0" algn="l">
              <a:lnSpc>
                <a:spcPct val="100000"/>
              </a:lnSpc>
              <a:spcBef>
                <a:spcPts val="0"/>
              </a:spcBef>
              <a:spcAft>
                <a:spcPts val="0"/>
              </a:spcAft>
              <a:buNone/>
            </a:pPr>
            <a:r>
              <a:rPr lang="en" sz="2350"/>
              <a:t>Disease Prevention and Control Bureau</a:t>
            </a:r>
            <a:endParaRPr sz="2350"/>
          </a:p>
        </p:txBody>
      </p:sp>
      <p:sp>
        <p:nvSpPr>
          <p:cNvPr id="409" name="Google Shape;409;p52"/>
          <p:cNvSpPr txBox="1"/>
          <p:nvPr>
            <p:ph type="ctrTitle"/>
          </p:nvPr>
        </p:nvSpPr>
        <p:spPr>
          <a:xfrm>
            <a:off x="3007625" y="5350700"/>
            <a:ext cx="15773100" cy="1914000"/>
          </a:xfrm>
          <a:prstGeom prst="rect">
            <a:avLst/>
          </a:prstGeom>
        </p:spPr>
        <p:txBody>
          <a:bodyPr anchorCtr="0" anchor="ctr" bIns="190475" lIns="190475" spcFirstLastPara="1" rIns="190475" wrap="square" tIns="190475">
            <a:noAutofit/>
          </a:bodyPr>
          <a:lstStyle/>
          <a:p>
            <a:pPr indent="0" lvl="0" marL="0" rtl="0" algn="l">
              <a:spcBef>
                <a:spcPts val="0"/>
              </a:spcBef>
              <a:spcAft>
                <a:spcPts val="0"/>
              </a:spcAft>
              <a:buSzPts val="990"/>
              <a:buNone/>
            </a:pPr>
            <a:r>
              <a:rPr lang="en" sz="6350"/>
              <a:t>Overview of the DOH </a:t>
            </a:r>
            <a:endParaRPr sz="6350"/>
          </a:p>
          <a:p>
            <a:pPr indent="0" lvl="0" marL="0" rtl="0" algn="l">
              <a:spcBef>
                <a:spcPts val="0"/>
              </a:spcBef>
              <a:spcAft>
                <a:spcPts val="0"/>
              </a:spcAft>
              <a:buSzPts val="990"/>
              <a:buNone/>
            </a:pPr>
            <a:r>
              <a:rPr lang="en" sz="6350"/>
              <a:t>National Practice Guidelines Program</a:t>
            </a:r>
            <a:endParaRPr sz="6350"/>
          </a:p>
        </p:txBody>
      </p:sp>
      <p:pic>
        <p:nvPicPr>
          <p:cNvPr id="410" name="Google Shape;410;p52"/>
          <p:cNvPicPr preferRelativeResize="0"/>
          <p:nvPr/>
        </p:nvPicPr>
        <p:blipFill>
          <a:blip r:embed="rId3">
            <a:alphaModFix/>
          </a:blip>
          <a:stretch>
            <a:fillRect/>
          </a:stretch>
        </p:blipFill>
        <p:spPr>
          <a:xfrm>
            <a:off x="4726225" y="2998050"/>
            <a:ext cx="883800" cy="1609779"/>
          </a:xfrm>
          <a:prstGeom prst="rect">
            <a:avLst/>
          </a:prstGeom>
          <a:noFill/>
          <a:ln>
            <a:noFill/>
          </a:ln>
        </p:spPr>
      </p:pic>
      <p:pic>
        <p:nvPicPr>
          <p:cNvPr id="411" name="Google Shape;411;p52"/>
          <p:cNvPicPr preferRelativeResize="0"/>
          <p:nvPr/>
        </p:nvPicPr>
        <p:blipFill rotWithShape="1">
          <a:blip r:embed="rId4">
            <a:alphaModFix/>
          </a:blip>
          <a:srcRect b="0" l="17389" r="18912" t="0"/>
          <a:stretch/>
        </p:blipFill>
        <p:spPr>
          <a:xfrm>
            <a:off x="4573825" y="2959750"/>
            <a:ext cx="1530555" cy="15339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pic>
        <p:nvPicPr>
          <p:cNvPr id="416" name="Google Shape;416;p53"/>
          <p:cNvPicPr preferRelativeResize="0"/>
          <p:nvPr/>
        </p:nvPicPr>
        <p:blipFill>
          <a:blip r:embed="rId3">
            <a:alphaModFix/>
          </a:blip>
          <a:stretch>
            <a:fillRect/>
          </a:stretch>
        </p:blipFill>
        <p:spPr>
          <a:xfrm>
            <a:off x="1375750" y="9715050"/>
            <a:ext cx="1834388" cy="1000575"/>
          </a:xfrm>
          <a:prstGeom prst="rect">
            <a:avLst/>
          </a:prstGeom>
          <a:noFill/>
          <a:ln>
            <a:noFill/>
          </a:ln>
        </p:spPr>
      </p:pic>
      <p:pic>
        <p:nvPicPr>
          <p:cNvPr id="417" name="Google Shape;417;p53"/>
          <p:cNvPicPr preferRelativeResize="0"/>
          <p:nvPr/>
        </p:nvPicPr>
        <p:blipFill rotWithShape="1">
          <a:blip r:embed="rId4">
            <a:alphaModFix/>
          </a:blip>
          <a:srcRect b="0" l="17389" r="18912" t="0"/>
          <a:stretch/>
        </p:blipFill>
        <p:spPr>
          <a:xfrm>
            <a:off x="1223350" y="9663677"/>
            <a:ext cx="883800" cy="829631"/>
          </a:xfrm>
          <a:prstGeom prst="rect">
            <a:avLst/>
          </a:prstGeom>
          <a:noFill/>
          <a:ln>
            <a:noFill/>
          </a:ln>
        </p:spPr>
      </p:pic>
      <p:grpSp>
        <p:nvGrpSpPr>
          <p:cNvPr id="418" name="Google Shape;418;p53"/>
          <p:cNvGrpSpPr/>
          <p:nvPr/>
        </p:nvGrpSpPr>
        <p:grpSpPr>
          <a:xfrm>
            <a:off x="333492" y="19008"/>
            <a:ext cx="3608385" cy="1484468"/>
            <a:chOff x="950310" y="-1356875"/>
            <a:chExt cx="1727740" cy="589800"/>
          </a:xfrm>
        </p:grpSpPr>
        <p:sp>
          <p:nvSpPr>
            <p:cNvPr id="419" name="Google Shape;419;p53"/>
            <p:cNvSpPr/>
            <p:nvPr/>
          </p:nvSpPr>
          <p:spPr>
            <a:xfrm rot="10800000">
              <a:off x="961750" y="-1356875"/>
              <a:ext cx="1716300" cy="589800"/>
            </a:xfrm>
            <a:prstGeom prst="round2SameRect">
              <a:avLst>
                <a:gd fmla="val 41671" name="adj1"/>
                <a:gd fmla="val 0" name="adj2"/>
              </a:avLst>
            </a:prstGeom>
            <a:solidFill>
              <a:srgbClr val="2E5D4D"/>
            </a:solidFill>
            <a:ln>
              <a:noFill/>
            </a:ln>
          </p:spPr>
          <p:txBody>
            <a:bodyPr anchorCtr="0" anchor="ctr" bIns="190450" lIns="190450" spcFirstLastPara="1" rIns="190450" wrap="square" tIns="190450">
              <a:noAutofit/>
            </a:bodyPr>
            <a:lstStyle/>
            <a:p>
              <a:pPr indent="0" lvl="0" marL="0" rtl="0" algn="l">
                <a:spcBef>
                  <a:spcPts val="0"/>
                </a:spcBef>
                <a:spcAft>
                  <a:spcPts val="0"/>
                </a:spcAft>
                <a:buNone/>
              </a:pPr>
              <a:r>
                <a:t/>
              </a:r>
              <a:endParaRPr/>
            </a:p>
          </p:txBody>
        </p:sp>
        <p:sp>
          <p:nvSpPr>
            <p:cNvPr id="420" name="Google Shape;420;p53"/>
            <p:cNvSpPr txBox="1"/>
            <p:nvPr/>
          </p:nvSpPr>
          <p:spPr>
            <a:xfrm>
              <a:off x="950310" y="-1303265"/>
              <a:ext cx="1716300" cy="492600"/>
            </a:xfrm>
            <a:prstGeom prst="rect">
              <a:avLst/>
            </a:prstGeom>
            <a:noFill/>
            <a:ln>
              <a:noFill/>
            </a:ln>
          </p:spPr>
          <p:txBody>
            <a:bodyPr anchorCtr="0" anchor="ctr" bIns="190450" lIns="190450" spcFirstLastPara="1" rIns="190450" wrap="square" tIns="190450">
              <a:noAutofit/>
            </a:bodyPr>
            <a:lstStyle/>
            <a:p>
              <a:pPr indent="0" lvl="0" marL="0" rtl="0" algn="ctr">
                <a:spcBef>
                  <a:spcPts val="0"/>
                </a:spcBef>
                <a:spcAft>
                  <a:spcPts val="0"/>
                </a:spcAft>
                <a:buNone/>
              </a:pPr>
              <a:r>
                <a:rPr b="1" lang="en" sz="3000">
                  <a:solidFill>
                    <a:srgbClr val="FFFFFF"/>
                  </a:solidFill>
                  <a:latin typeface="Nunito"/>
                  <a:ea typeface="Nunito"/>
                  <a:cs typeface="Nunito"/>
                  <a:sym typeface="Nunito"/>
                </a:rPr>
                <a:t>The Expanded NPGP Framework</a:t>
              </a:r>
              <a:endParaRPr b="1" sz="3000">
                <a:solidFill>
                  <a:srgbClr val="FFFFFF"/>
                </a:solidFill>
                <a:latin typeface="Nunito"/>
                <a:ea typeface="Nunito"/>
                <a:cs typeface="Nunito"/>
                <a:sym typeface="Nunito"/>
              </a:endParaRPr>
            </a:p>
          </p:txBody>
        </p:sp>
      </p:grpSp>
      <p:sp>
        <p:nvSpPr>
          <p:cNvPr id="421" name="Google Shape;421;p53"/>
          <p:cNvSpPr/>
          <p:nvPr/>
        </p:nvSpPr>
        <p:spPr>
          <a:xfrm>
            <a:off x="329700" y="9457937"/>
            <a:ext cx="18447600" cy="842400"/>
          </a:xfrm>
          <a:prstGeom prst="leftRightArrow">
            <a:avLst>
              <a:gd fmla="val 50000" name="adj1"/>
              <a:gd fmla="val 50000" name="adj2"/>
            </a:avLst>
          </a:prstGeom>
          <a:solidFill>
            <a:srgbClr val="2E5D4D"/>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500">
                <a:solidFill>
                  <a:srgbClr val="FFFFFF"/>
                </a:solidFill>
                <a:latin typeface="Nunito"/>
                <a:ea typeface="Nunito"/>
                <a:cs typeface="Nunito"/>
                <a:sym typeface="Nunito"/>
              </a:rPr>
              <a:t>Conflict of Interest Management, Transparency, Capacity Strengthening, Networking and Partnerships Management</a:t>
            </a:r>
            <a:endParaRPr sz="2500">
              <a:solidFill>
                <a:srgbClr val="FFFFFF"/>
              </a:solidFill>
              <a:latin typeface="Nunito"/>
              <a:ea typeface="Nunito"/>
              <a:cs typeface="Nunito"/>
              <a:sym typeface="Nunito"/>
            </a:endParaRPr>
          </a:p>
        </p:txBody>
      </p:sp>
      <p:sp>
        <p:nvSpPr>
          <p:cNvPr id="422" name="Google Shape;422;p53"/>
          <p:cNvSpPr txBox="1"/>
          <p:nvPr/>
        </p:nvSpPr>
        <p:spPr>
          <a:xfrm>
            <a:off x="4046100" y="93275"/>
            <a:ext cx="147312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rgbClr val="214134"/>
                </a:solidFill>
                <a:latin typeface="Nunito"/>
                <a:ea typeface="Nunito"/>
                <a:cs typeface="Nunito"/>
                <a:sym typeface="Nunito"/>
              </a:rPr>
              <a:t>Different sub-activities ensure continuity and comprehensiveness of standards development, included in the Expanded NPGP </a:t>
            </a:r>
            <a:r>
              <a:rPr b="1" lang="en" sz="3500">
                <a:solidFill>
                  <a:srgbClr val="214134"/>
                </a:solidFill>
                <a:latin typeface="Nunito"/>
                <a:ea typeface="Nunito"/>
                <a:cs typeface="Nunito"/>
                <a:sym typeface="Nunito"/>
              </a:rPr>
              <a:t>Framework</a:t>
            </a:r>
            <a:endParaRPr b="1" sz="3500">
              <a:solidFill>
                <a:srgbClr val="214134"/>
              </a:solidFill>
              <a:latin typeface="Nunito"/>
              <a:ea typeface="Nunito"/>
              <a:cs typeface="Nunito"/>
              <a:sym typeface="Nunito"/>
            </a:endParaRPr>
          </a:p>
        </p:txBody>
      </p:sp>
      <p:cxnSp>
        <p:nvCxnSpPr>
          <p:cNvPr id="423" name="Google Shape;423;p53"/>
          <p:cNvCxnSpPr>
            <a:stCxn id="424" idx="2"/>
            <a:endCxn id="425" idx="2"/>
          </p:cNvCxnSpPr>
          <p:nvPr/>
        </p:nvCxnSpPr>
        <p:spPr>
          <a:xfrm flipH="1" rot="5400000">
            <a:off x="8707882" y="-2492800"/>
            <a:ext cx="1583400" cy="15502800"/>
          </a:xfrm>
          <a:prstGeom prst="bentConnector3">
            <a:avLst>
              <a:gd fmla="val -216207" name="adj1"/>
            </a:avLst>
          </a:prstGeom>
          <a:noFill/>
          <a:ln cap="flat" cmpd="sng" w="28575">
            <a:solidFill>
              <a:srgbClr val="214134"/>
            </a:solidFill>
            <a:prstDash val="solid"/>
            <a:round/>
            <a:headEnd len="med" w="med" type="none"/>
            <a:tailEnd len="med" w="med" type="stealth"/>
          </a:ln>
        </p:spPr>
      </p:cxnSp>
      <p:sp>
        <p:nvSpPr>
          <p:cNvPr id="425" name="Google Shape;425;p53"/>
          <p:cNvSpPr/>
          <p:nvPr/>
        </p:nvSpPr>
        <p:spPr>
          <a:xfrm>
            <a:off x="627845" y="2789860"/>
            <a:ext cx="2240700" cy="1677000"/>
          </a:xfrm>
          <a:prstGeom prst="rect">
            <a:avLst/>
          </a:prstGeom>
          <a:solidFill>
            <a:srgbClr val="FFFFFF"/>
          </a:solidFill>
          <a:ln cap="flat" cmpd="sng" w="28575">
            <a:solidFill>
              <a:srgbClr val="21413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rgbClr val="214134"/>
                </a:solidFill>
                <a:latin typeface="Nunito"/>
                <a:ea typeface="Nunito"/>
                <a:cs typeface="Nunito"/>
                <a:sym typeface="Nunito"/>
              </a:rPr>
              <a:t>Information Sources</a:t>
            </a:r>
            <a:endParaRPr b="1" sz="2200">
              <a:solidFill>
                <a:srgbClr val="214134"/>
              </a:solidFill>
              <a:latin typeface="Nunito"/>
              <a:ea typeface="Nunito"/>
              <a:cs typeface="Nunito"/>
              <a:sym typeface="Nunito"/>
            </a:endParaRPr>
          </a:p>
        </p:txBody>
      </p:sp>
      <p:sp>
        <p:nvSpPr>
          <p:cNvPr id="426" name="Google Shape;426;p53"/>
          <p:cNvSpPr/>
          <p:nvPr/>
        </p:nvSpPr>
        <p:spPr>
          <a:xfrm>
            <a:off x="3443055" y="2813268"/>
            <a:ext cx="2240700" cy="1653300"/>
          </a:xfrm>
          <a:prstGeom prst="rect">
            <a:avLst/>
          </a:prstGeom>
          <a:solidFill>
            <a:srgbClr val="FFFFFF"/>
          </a:solidFill>
          <a:ln cap="flat" cmpd="sng" w="28575">
            <a:solidFill>
              <a:srgbClr val="21413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rgbClr val="214134"/>
                </a:solidFill>
                <a:latin typeface="Nunito"/>
                <a:ea typeface="Nunito"/>
                <a:cs typeface="Nunito"/>
                <a:sym typeface="Nunito"/>
              </a:rPr>
              <a:t>Quality Appraisal</a:t>
            </a:r>
            <a:endParaRPr b="1" sz="2200">
              <a:solidFill>
                <a:srgbClr val="214134"/>
              </a:solidFill>
              <a:latin typeface="Nunito"/>
              <a:ea typeface="Nunito"/>
              <a:cs typeface="Nunito"/>
              <a:sym typeface="Nunito"/>
            </a:endParaRPr>
          </a:p>
        </p:txBody>
      </p:sp>
      <p:sp>
        <p:nvSpPr>
          <p:cNvPr id="427" name="Google Shape;427;p53"/>
          <p:cNvSpPr/>
          <p:nvPr/>
        </p:nvSpPr>
        <p:spPr>
          <a:xfrm>
            <a:off x="6248284" y="2825618"/>
            <a:ext cx="2240700" cy="1653300"/>
          </a:xfrm>
          <a:prstGeom prst="rect">
            <a:avLst/>
          </a:prstGeom>
          <a:solidFill>
            <a:srgbClr val="FFFFFF"/>
          </a:solidFill>
          <a:ln cap="flat" cmpd="sng" w="28575">
            <a:solidFill>
              <a:srgbClr val="21413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rgbClr val="214134"/>
                </a:solidFill>
                <a:latin typeface="Nunito"/>
                <a:ea typeface="Nunito"/>
                <a:cs typeface="Nunito"/>
                <a:sym typeface="Nunito"/>
              </a:rPr>
              <a:t>Standards Setting</a:t>
            </a:r>
            <a:endParaRPr b="1" sz="2200">
              <a:solidFill>
                <a:srgbClr val="214134"/>
              </a:solidFill>
              <a:latin typeface="Nunito"/>
              <a:ea typeface="Nunito"/>
              <a:cs typeface="Nunito"/>
              <a:sym typeface="Nunito"/>
            </a:endParaRPr>
          </a:p>
        </p:txBody>
      </p:sp>
      <p:sp>
        <p:nvSpPr>
          <p:cNvPr id="424" name="Google Shape;424;p53"/>
          <p:cNvSpPr/>
          <p:nvPr/>
        </p:nvSpPr>
        <p:spPr>
          <a:xfrm>
            <a:off x="15845782" y="4872800"/>
            <a:ext cx="2810400" cy="1177500"/>
          </a:xfrm>
          <a:prstGeom prst="rect">
            <a:avLst/>
          </a:prstGeom>
          <a:solidFill>
            <a:srgbClr val="FFFFFF"/>
          </a:solidFill>
          <a:ln cap="flat" cmpd="sng" w="28575">
            <a:solidFill>
              <a:srgbClr val="21413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rgbClr val="214134"/>
                </a:solidFill>
                <a:latin typeface="Nunito"/>
                <a:ea typeface="Nunito"/>
                <a:cs typeface="Nunito"/>
                <a:sym typeface="Nunito"/>
              </a:rPr>
              <a:t>Monitoring and Evaluation</a:t>
            </a:r>
            <a:endParaRPr b="1" sz="2200">
              <a:solidFill>
                <a:srgbClr val="214134"/>
              </a:solidFill>
              <a:latin typeface="Nunito"/>
              <a:ea typeface="Nunito"/>
              <a:cs typeface="Nunito"/>
              <a:sym typeface="Nunito"/>
            </a:endParaRPr>
          </a:p>
        </p:txBody>
      </p:sp>
      <p:cxnSp>
        <p:nvCxnSpPr>
          <p:cNvPr id="428" name="Google Shape;428;p53"/>
          <p:cNvCxnSpPr>
            <a:stCxn id="425" idx="3"/>
            <a:endCxn id="426" idx="1"/>
          </p:cNvCxnSpPr>
          <p:nvPr/>
        </p:nvCxnSpPr>
        <p:spPr>
          <a:xfrm>
            <a:off x="2868545" y="3628360"/>
            <a:ext cx="574500" cy="11700"/>
          </a:xfrm>
          <a:prstGeom prst="straightConnector1">
            <a:avLst/>
          </a:prstGeom>
          <a:noFill/>
          <a:ln cap="flat" cmpd="sng" w="28575">
            <a:solidFill>
              <a:srgbClr val="274E13"/>
            </a:solidFill>
            <a:prstDash val="solid"/>
            <a:round/>
            <a:headEnd len="med" w="med" type="none"/>
            <a:tailEnd len="med" w="med" type="stealth"/>
          </a:ln>
        </p:spPr>
      </p:cxnSp>
      <p:cxnSp>
        <p:nvCxnSpPr>
          <p:cNvPr id="429" name="Google Shape;429;p53"/>
          <p:cNvCxnSpPr>
            <a:stCxn id="426" idx="3"/>
            <a:endCxn id="427" idx="1"/>
          </p:cNvCxnSpPr>
          <p:nvPr/>
        </p:nvCxnSpPr>
        <p:spPr>
          <a:xfrm>
            <a:off x="5683755" y="3639918"/>
            <a:ext cx="564600" cy="12300"/>
          </a:xfrm>
          <a:prstGeom prst="straightConnector1">
            <a:avLst/>
          </a:prstGeom>
          <a:noFill/>
          <a:ln cap="flat" cmpd="sng" w="28575">
            <a:solidFill>
              <a:srgbClr val="274E13"/>
            </a:solidFill>
            <a:prstDash val="solid"/>
            <a:round/>
            <a:headEnd len="med" w="med" type="none"/>
            <a:tailEnd len="med" w="med" type="stealth"/>
          </a:ln>
        </p:spPr>
      </p:cxnSp>
      <p:cxnSp>
        <p:nvCxnSpPr>
          <p:cNvPr id="430" name="Google Shape;430;p53"/>
          <p:cNvCxnSpPr>
            <a:stCxn id="427" idx="0"/>
            <a:endCxn id="424" idx="0"/>
          </p:cNvCxnSpPr>
          <p:nvPr/>
        </p:nvCxnSpPr>
        <p:spPr>
          <a:xfrm flipH="1" rot="-5400000">
            <a:off x="11286184" y="-1091932"/>
            <a:ext cx="2047200" cy="9882300"/>
          </a:xfrm>
          <a:prstGeom prst="bentConnector3">
            <a:avLst>
              <a:gd fmla="val -11632" name="adj1"/>
            </a:avLst>
          </a:prstGeom>
          <a:noFill/>
          <a:ln cap="flat" cmpd="sng" w="28575">
            <a:solidFill>
              <a:srgbClr val="214134"/>
            </a:solidFill>
            <a:prstDash val="solid"/>
            <a:round/>
            <a:headEnd len="med" w="med" type="none"/>
            <a:tailEnd len="med" w="med" type="stealth"/>
          </a:ln>
        </p:spPr>
      </p:cxnSp>
      <p:sp>
        <p:nvSpPr>
          <p:cNvPr id="431" name="Google Shape;431;p53"/>
          <p:cNvSpPr/>
          <p:nvPr/>
        </p:nvSpPr>
        <p:spPr>
          <a:xfrm rot="1800094">
            <a:off x="9433200" y="1327392"/>
            <a:ext cx="5805926" cy="5805926"/>
          </a:xfrm>
          <a:prstGeom prst="blockArc">
            <a:avLst>
              <a:gd fmla="val 14429906" name="adj1"/>
              <a:gd fmla="val 514662" name="adj2"/>
              <a:gd fmla="val 8284" name="adj3"/>
            </a:avLst>
          </a:prstGeom>
          <a:solidFill>
            <a:srgbClr val="2E5D4D"/>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800">
              <a:latin typeface="Nunito"/>
              <a:ea typeface="Nunito"/>
              <a:cs typeface="Nunito"/>
              <a:sym typeface="Nunito"/>
            </a:endParaRPr>
          </a:p>
        </p:txBody>
      </p:sp>
      <p:sp>
        <p:nvSpPr>
          <p:cNvPr id="432" name="Google Shape;432;p53"/>
          <p:cNvSpPr/>
          <p:nvPr/>
        </p:nvSpPr>
        <p:spPr>
          <a:xfrm flipH="1" rot="-1800094">
            <a:off x="9438584" y="1327392"/>
            <a:ext cx="5805926" cy="5805926"/>
          </a:xfrm>
          <a:prstGeom prst="blockArc">
            <a:avLst>
              <a:gd fmla="val 13916510" name="adj1"/>
              <a:gd fmla="val 21347270" name="adj2"/>
              <a:gd fmla="val 8299" name="adj3"/>
            </a:avLst>
          </a:prstGeom>
          <a:solidFill>
            <a:srgbClr val="2E5D4D"/>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53"/>
          <p:cNvSpPr/>
          <p:nvPr/>
        </p:nvSpPr>
        <p:spPr>
          <a:xfrm flipH="1" rot="-9000829">
            <a:off x="9435916" y="1323883"/>
            <a:ext cx="5805026" cy="5805026"/>
          </a:xfrm>
          <a:prstGeom prst="blockArc">
            <a:avLst>
              <a:gd fmla="val 14125685" name="adj1"/>
              <a:gd fmla="val 21482161" name="adj2"/>
              <a:gd fmla="val 8130" name="adj3"/>
            </a:avLst>
          </a:prstGeom>
          <a:solidFill>
            <a:srgbClr val="2E5D4D"/>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800">
              <a:latin typeface="Nunito"/>
              <a:ea typeface="Nunito"/>
              <a:cs typeface="Nunito"/>
              <a:sym typeface="Nunito"/>
            </a:endParaRPr>
          </a:p>
        </p:txBody>
      </p:sp>
      <p:cxnSp>
        <p:nvCxnSpPr>
          <p:cNvPr id="434" name="Google Shape;434;p53"/>
          <p:cNvCxnSpPr>
            <a:stCxn id="427" idx="3"/>
          </p:cNvCxnSpPr>
          <p:nvPr/>
        </p:nvCxnSpPr>
        <p:spPr>
          <a:xfrm flipH="1" rot="10800000">
            <a:off x="8488984" y="3651668"/>
            <a:ext cx="843900" cy="600"/>
          </a:xfrm>
          <a:prstGeom prst="straightConnector1">
            <a:avLst/>
          </a:prstGeom>
          <a:noFill/>
          <a:ln cap="flat" cmpd="sng" w="28575">
            <a:solidFill>
              <a:srgbClr val="214134"/>
            </a:solidFill>
            <a:prstDash val="solid"/>
            <a:round/>
            <a:headEnd len="med" w="med" type="none"/>
            <a:tailEnd len="med" w="med" type="stealth"/>
          </a:ln>
        </p:spPr>
      </p:cxnSp>
      <p:grpSp>
        <p:nvGrpSpPr>
          <p:cNvPr id="435" name="Google Shape;435;p53"/>
          <p:cNvGrpSpPr/>
          <p:nvPr/>
        </p:nvGrpSpPr>
        <p:grpSpPr>
          <a:xfrm>
            <a:off x="15102298" y="3735145"/>
            <a:ext cx="2162261" cy="1135966"/>
            <a:chOff x="7376141" y="1796545"/>
            <a:chExt cx="1041000" cy="546900"/>
          </a:xfrm>
        </p:grpSpPr>
        <p:cxnSp>
          <p:nvCxnSpPr>
            <p:cNvPr id="436" name="Google Shape;436;p53"/>
            <p:cNvCxnSpPr/>
            <p:nvPr/>
          </p:nvCxnSpPr>
          <p:spPr>
            <a:xfrm>
              <a:off x="7376141" y="1803041"/>
              <a:ext cx="1041000" cy="0"/>
            </a:xfrm>
            <a:prstGeom prst="straightConnector1">
              <a:avLst/>
            </a:prstGeom>
            <a:noFill/>
            <a:ln cap="flat" cmpd="sng" w="28575">
              <a:solidFill>
                <a:srgbClr val="214134"/>
              </a:solidFill>
              <a:prstDash val="solid"/>
              <a:round/>
              <a:headEnd len="med" w="med" type="none"/>
              <a:tailEnd len="med" w="med" type="none"/>
            </a:ln>
          </p:spPr>
        </p:cxnSp>
        <p:cxnSp>
          <p:nvCxnSpPr>
            <p:cNvPr id="437" name="Google Shape;437;p53"/>
            <p:cNvCxnSpPr/>
            <p:nvPr/>
          </p:nvCxnSpPr>
          <p:spPr>
            <a:xfrm>
              <a:off x="8402991" y="1796545"/>
              <a:ext cx="0" cy="546900"/>
            </a:xfrm>
            <a:prstGeom prst="straightConnector1">
              <a:avLst/>
            </a:prstGeom>
            <a:noFill/>
            <a:ln cap="flat" cmpd="sng" w="28575">
              <a:solidFill>
                <a:srgbClr val="214134"/>
              </a:solidFill>
              <a:prstDash val="solid"/>
              <a:round/>
              <a:headEnd len="med" w="med" type="none"/>
              <a:tailEnd len="med" w="med" type="triangle"/>
            </a:ln>
          </p:spPr>
        </p:cxnSp>
      </p:grpSp>
      <p:sp>
        <p:nvSpPr>
          <p:cNvPr id="438" name="Google Shape;438;p53"/>
          <p:cNvSpPr/>
          <p:nvPr/>
        </p:nvSpPr>
        <p:spPr>
          <a:xfrm>
            <a:off x="9173095" y="1621068"/>
            <a:ext cx="2606100" cy="914400"/>
          </a:xfrm>
          <a:prstGeom prst="rect">
            <a:avLst/>
          </a:prstGeom>
          <a:solidFill>
            <a:srgbClr val="FFFFFF"/>
          </a:solidFill>
          <a:ln cap="flat" cmpd="sng" w="28575">
            <a:solidFill>
              <a:srgbClr val="21413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rgbClr val="214134"/>
                </a:solidFill>
                <a:latin typeface="Nunito"/>
                <a:ea typeface="Nunito"/>
                <a:cs typeface="Nunito"/>
                <a:sym typeface="Nunito"/>
              </a:rPr>
              <a:t>Dissemination</a:t>
            </a:r>
            <a:endParaRPr b="1" sz="2200">
              <a:solidFill>
                <a:srgbClr val="214134"/>
              </a:solidFill>
              <a:latin typeface="Nunito"/>
              <a:ea typeface="Nunito"/>
              <a:cs typeface="Nunito"/>
              <a:sym typeface="Nunito"/>
            </a:endParaRPr>
          </a:p>
        </p:txBody>
      </p:sp>
      <p:sp>
        <p:nvSpPr>
          <p:cNvPr id="439" name="Google Shape;439;p53"/>
          <p:cNvSpPr/>
          <p:nvPr/>
        </p:nvSpPr>
        <p:spPr>
          <a:xfrm>
            <a:off x="12859793" y="1630274"/>
            <a:ext cx="3278100" cy="914400"/>
          </a:xfrm>
          <a:prstGeom prst="rect">
            <a:avLst/>
          </a:prstGeom>
          <a:solidFill>
            <a:srgbClr val="FFFFFF"/>
          </a:solidFill>
          <a:ln cap="flat" cmpd="sng" w="28575">
            <a:solidFill>
              <a:srgbClr val="21413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rgbClr val="214134"/>
                </a:solidFill>
                <a:latin typeface="Nunito"/>
                <a:ea typeface="Nunito"/>
                <a:cs typeface="Nunito"/>
                <a:sym typeface="Nunito"/>
              </a:rPr>
              <a:t>Utilization in Policy &amp; Decision Making</a:t>
            </a:r>
            <a:endParaRPr b="1" sz="2200">
              <a:solidFill>
                <a:srgbClr val="214134"/>
              </a:solidFill>
              <a:latin typeface="Nunito"/>
              <a:ea typeface="Nunito"/>
              <a:cs typeface="Nunito"/>
              <a:sym typeface="Nunito"/>
            </a:endParaRPr>
          </a:p>
        </p:txBody>
      </p:sp>
      <p:sp>
        <p:nvSpPr>
          <p:cNvPr id="440" name="Google Shape;440;p53"/>
          <p:cNvSpPr/>
          <p:nvPr/>
        </p:nvSpPr>
        <p:spPr>
          <a:xfrm>
            <a:off x="10464501" y="6050563"/>
            <a:ext cx="3809700" cy="1327200"/>
          </a:xfrm>
          <a:prstGeom prst="rect">
            <a:avLst/>
          </a:prstGeom>
          <a:solidFill>
            <a:srgbClr val="FFFFFF"/>
          </a:solidFill>
          <a:ln cap="flat" cmpd="sng" w="28575">
            <a:solidFill>
              <a:srgbClr val="21413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rgbClr val="214134"/>
                </a:solidFill>
                <a:latin typeface="Nunito"/>
                <a:ea typeface="Nunito"/>
                <a:cs typeface="Nunito"/>
                <a:sym typeface="Nunito"/>
              </a:rPr>
              <a:t>Implementation Support for Service Delivery</a:t>
            </a:r>
            <a:endParaRPr b="1" sz="2200">
              <a:solidFill>
                <a:srgbClr val="214134"/>
              </a:solidFill>
              <a:latin typeface="Nunito"/>
              <a:ea typeface="Nunito"/>
              <a:cs typeface="Nunito"/>
              <a:sym typeface="Nunito"/>
            </a:endParaRPr>
          </a:p>
        </p:txBody>
      </p:sp>
      <p:sp>
        <p:nvSpPr>
          <p:cNvPr id="441" name="Google Shape;441;p53"/>
          <p:cNvSpPr/>
          <p:nvPr/>
        </p:nvSpPr>
        <p:spPr>
          <a:xfrm>
            <a:off x="396277" y="4824983"/>
            <a:ext cx="2606100" cy="666600"/>
          </a:xfrm>
          <a:prstGeom prst="roundRect">
            <a:avLst>
              <a:gd fmla="val 16667" name="adj"/>
            </a:avLst>
          </a:prstGeom>
          <a:solidFill>
            <a:srgbClr val="D9EAD3"/>
          </a:solidFill>
          <a:ln>
            <a:noFill/>
          </a:ln>
        </p:spPr>
        <p:txBody>
          <a:bodyPr anchorCtr="0" anchor="ctr" bIns="45700" lIns="45700" spcFirstLastPara="1" rIns="45700" wrap="square" tIns="45700">
            <a:noAutofit/>
          </a:bodyPr>
          <a:lstStyle/>
          <a:p>
            <a:pPr indent="0" lvl="0" marL="0" rtl="0" algn="ctr">
              <a:spcBef>
                <a:spcPts val="0"/>
              </a:spcBef>
              <a:spcAft>
                <a:spcPts val="0"/>
              </a:spcAft>
              <a:buNone/>
            </a:pPr>
            <a:r>
              <a:rPr lang="en" sz="1800">
                <a:latin typeface="Nunito"/>
                <a:ea typeface="Nunito"/>
                <a:cs typeface="Nunito"/>
                <a:sym typeface="Nunito"/>
              </a:rPr>
              <a:t>Local CPGs or Guidance Documents</a:t>
            </a:r>
            <a:endParaRPr sz="1800">
              <a:latin typeface="Nunito"/>
              <a:ea typeface="Nunito"/>
              <a:cs typeface="Nunito"/>
              <a:sym typeface="Nunito"/>
            </a:endParaRPr>
          </a:p>
        </p:txBody>
      </p:sp>
      <p:sp>
        <p:nvSpPr>
          <p:cNvPr id="442" name="Google Shape;442;p53"/>
          <p:cNvSpPr/>
          <p:nvPr/>
        </p:nvSpPr>
        <p:spPr>
          <a:xfrm>
            <a:off x="396122" y="5613661"/>
            <a:ext cx="2606100" cy="666600"/>
          </a:xfrm>
          <a:prstGeom prst="roundRect">
            <a:avLst>
              <a:gd fmla="val 16667" name="adj"/>
            </a:avLst>
          </a:prstGeom>
          <a:solidFill>
            <a:srgbClr val="D9EAD3"/>
          </a:solidFill>
          <a:ln>
            <a:noFill/>
          </a:ln>
        </p:spPr>
        <p:txBody>
          <a:bodyPr anchorCtr="0" anchor="ctr" bIns="45700" lIns="45700" spcFirstLastPara="1" rIns="45700" wrap="square" tIns="45700">
            <a:noAutofit/>
          </a:bodyPr>
          <a:lstStyle/>
          <a:p>
            <a:pPr indent="0" lvl="0" marL="0" rtl="0" algn="ctr">
              <a:spcBef>
                <a:spcPts val="0"/>
              </a:spcBef>
              <a:spcAft>
                <a:spcPts val="0"/>
              </a:spcAft>
              <a:buNone/>
            </a:pPr>
            <a:r>
              <a:rPr lang="en" sz="1800">
                <a:latin typeface="Nunito"/>
                <a:ea typeface="Nunito"/>
                <a:cs typeface="Nunito"/>
                <a:sym typeface="Nunito"/>
              </a:rPr>
              <a:t>Local Primary Researches</a:t>
            </a:r>
            <a:endParaRPr baseline="30000" sz="1800">
              <a:latin typeface="Nunito"/>
              <a:ea typeface="Nunito"/>
              <a:cs typeface="Nunito"/>
              <a:sym typeface="Nunito"/>
            </a:endParaRPr>
          </a:p>
        </p:txBody>
      </p:sp>
      <p:sp>
        <p:nvSpPr>
          <p:cNvPr id="443" name="Google Shape;443;p53"/>
          <p:cNvSpPr/>
          <p:nvPr/>
        </p:nvSpPr>
        <p:spPr>
          <a:xfrm>
            <a:off x="396381" y="7178013"/>
            <a:ext cx="2606100" cy="1677000"/>
          </a:xfrm>
          <a:prstGeom prst="roundRect">
            <a:avLst>
              <a:gd fmla="val 16667" name="adj"/>
            </a:avLst>
          </a:prstGeom>
          <a:solidFill>
            <a:srgbClr val="D9EAD3"/>
          </a:solidFill>
          <a:ln>
            <a:noFill/>
          </a:ln>
        </p:spPr>
        <p:txBody>
          <a:bodyPr anchorCtr="0" anchor="ctr" bIns="45700" lIns="45700" spcFirstLastPara="1" rIns="45700" wrap="square" tIns="45700">
            <a:noAutofit/>
          </a:bodyPr>
          <a:lstStyle/>
          <a:p>
            <a:pPr indent="0" lvl="0" marL="0" rtl="0" algn="ctr">
              <a:spcBef>
                <a:spcPts val="0"/>
              </a:spcBef>
              <a:spcAft>
                <a:spcPts val="0"/>
              </a:spcAft>
              <a:buNone/>
            </a:pPr>
            <a:r>
              <a:rPr lang="en" sz="1800">
                <a:latin typeface="Nunito"/>
                <a:ea typeface="Nunito"/>
                <a:cs typeface="Nunito"/>
                <a:sym typeface="Nunito"/>
              </a:rPr>
              <a:t>In-house review of International Research &amp; Guidance Documents</a:t>
            </a:r>
            <a:endParaRPr sz="1800">
              <a:latin typeface="Nunito"/>
              <a:ea typeface="Nunito"/>
              <a:cs typeface="Nunito"/>
              <a:sym typeface="Nunito"/>
            </a:endParaRPr>
          </a:p>
        </p:txBody>
      </p:sp>
      <p:sp>
        <p:nvSpPr>
          <p:cNvPr id="444" name="Google Shape;444;p53"/>
          <p:cNvSpPr/>
          <p:nvPr/>
        </p:nvSpPr>
        <p:spPr>
          <a:xfrm>
            <a:off x="3260475" y="5613848"/>
            <a:ext cx="2606100" cy="666600"/>
          </a:xfrm>
          <a:prstGeom prst="roundRect">
            <a:avLst>
              <a:gd fmla="val 16667" name="adj"/>
            </a:avLst>
          </a:prstGeom>
          <a:solidFill>
            <a:srgbClr val="D9EAD3"/>
          </a:solidFill>
          <a:ln>
            <a:noFill/>
          </a:ln>
        </p:spPr>
        <p:txBody>
          <a:bodyPr anchorCtr="0" anchor="ctr" bIns="45700" lIns="45700" spcFirstLastPara="1" rIns="45700" wrap="square" tIns="45700">
            <a:noAutofit/>
          </a:bodyPr>
          <a:lstStyle/>
          <a:p>
            <a:pPr indent="0" lvl="0" marL="0" rtl="0" algn="ctr">
              <a:spcBef>
                <a:spcPts val="0"/>
              </a:spcBef>
              <a:spcAft>
                <a:spcPts val="0"/>
              </a:spcAft>
              <a:buNone/>
            </a:pPr>
            <a:r>
              <a:rPr lang="en" sz="1800">
                <a:latin typeface="Nunito"/>
                <a:ea typeface="Nunito"/>
                <a:cs typeface="Nunito"/>
                <a:sym typeface="Nunito"/>
              </a:rPr>
              <a:t>CPG Quality Review</a:t>
            </a:r>
            <a:endParaRPr sz="1800">
              <a:latin typeface="Nunito"/>
              <a:ea typeface="Nunito"/>
              <a:cs typeface="Nunito"/>
              <a:sym typeface="Nunito"/>
            </a:endParaRPr>
          </a:p>
        </p:txBody>
      </p:sp>
      <p:sp>
        <p:nvSpPr>
          <p:cNvPr id="445" name="Google Shape;445;p53"/>
          <p:cNvSpPr/>
          <p:nvPr/>
        </p:nvSpPr>
        <p:spPr>
          <a:xfrm>
            <a:off x="3260787" y="4822117"/>
            <a:ext cx="2606100" cy="666600"/>
          </a:xfrm>
          <a:prstGeom prst="roundRect">
            <a:avLst>
              <a:gd fmla="val 16667" name="adj"/>
            </a:avLst>
          </a:prstGeom>
          <a:solidFill>
            <a:srgbClr val="D9EAD3"/>
          </a:solidFill>
          <a:ln>
            <a:noFill/>
          </a:ln>
        </p:spPr>
        <p:txBody>
          <a:bodyPr anchorCtr="0" anchor="ctr" bIns="45700" lIns="45700" spcFirstLastPara="1" rIns="45700" wrap="square" tIns="45700">
            <a:noAutofit/>
          </a:bodyPr>
          <a:lstStyle/>
          <a:p>
            <a:pPr indent="0" lvl="0" marL="0" rtl="0" algn="ctr">
              <a:spcBef>
                <a:spcPts val="0"/>
              </a:spcBef>
              <a:spcAft>
                <a:spcPts val="0"/>
              </a:spcAft>
              <a:buNone/>
            </a:pPr>
            <a:r>
              <a:rPr lang="en" sz="1800">
                <a:latin typeface="Nunito"/>
                <a:ea typeface="Nunito"/>
                <a:cs typeface="Nunito"/>
                <a:sym typeface="Nunito"/>
              </a:rPr>
              <a:t>CPG Consensus Panels</a:t>
            </a:r>
            <a:endParaRPr sz="1800">
              <a:latin typeface="Nunito"/>
              <a:ea typeface="Nunito"/>
              <a:cs typeface="Nunito"/>
              <a:sym typeface="Nunito"/>
            </a:endParaRPr>
          </a:p>
        </p:txBody>
      </p:sp>
      <p:sp>
        <p:nvSpPr>
          <p:cNvPr id="446" name="Google Shape;446;p53"/>
          <p:cNvSpPr/>
          <p:nvPr/>
        </p:nvSpPr>
        <p:spPr>
          <a:xfrm>
            <a:off x="3260475" y="6399588"/>
            <a:ext cx="2606100" cy="666600"/>
          </a:xfrm>
          <a:prstGeom prst="roundRect">
            <a:avLst>
              <a:gd fmla="val 16667" name="adj"/>
            </a:avLst>
          </a:prstGeom>
          <a:solidFill>
            <a:srgbClr val="D9EAD3"/>
          </a:solidFill>
          <a:ln>
            <a:noFill/>
          </a:ln>
        </p:spPr>
        <p:txBody>
          <a:bodyPr anchorCtr="0" anchor="ctr" bIns="45700" lIns="45700" spcFirstLastPara="1" rIns="45700" wrap="square" tIns="45700">
            <a:noAutofit/>
          </a:bodyPr>
          <a:lstStyle/>
          <a:p>
            <a:pPr indent="0" lvl="0" marL="0" rtl="0" algn="ctr">
              <a:spcBef>
                <a:spcPts val="0"/>
              </a:spcBef>
              <a:spcAft>
                <a:spcPts val="0"/>
              </a:spcAft>
              <a:buNone/>
            </a:pPr>
            <a:r>
              <a:rPr lang="en" sz="1800">
                <a:latin typeface="Nunito"/>
                <a:ea typeface="Nunito"/>
                <a:cs typeface="Nunito"/>
                <a:sym typeface="Nunito"/>
              </a:rPr>
              <a:t>Lifestage TWGs</a:t>
            </a:r>
            <a:endParaRPr sz="1800">
              <a:latin typeface="Nunito"/>
              <a:ea typeface="Nunito"/>
              <a:cs typeface="Nunito"/>
              <a:sym typeface="Nunito"/>
            </a:endParaRPr>
          </a:p>
        </p:txBody>
      </p:sp>
      <p:sp>
        <p:nvSpPr>
          <p:cNvPr id="447" name="Google Shape;447;p53"/>
          <p:cNvSpPr/>
          <p:nvPr/>
        </p:nvSpPr>
        <p:spPr>
          <a:xfrm>
            <a:off x="396122" y="6402349"/>
            <a:ext cx="2606100" cy="666600"/>
          </a:xfrm>
          <a:prstGeom prst="roundRect">
            <a:avLst>
              <a:gd fmla="val 16667" name="adj"/>
            </a:avLst>
          </a:prstGeom>
          <a:solidFill>
            <a:srgbClr val="D9EAD3"/>
          </a:solidFill>
          <a:ln>
            <a:noFill/>
          </a:ln>
        </p:spPr>
        <p:txBody>
          <a:bodyPr anchorCtr="0" anchor="ctr" bIns="45700" lIns="45700" spcFirstLastPara="1" rIns="45700" wrap="square" tIns="45700">
            <a:noAutofit/>
          </a:bodyPr>
          <a:lstStyle/>
          <a:p>
            <a:pPr indent="0" lvl="0" marL="0" rtl="0" algn="ctr">
              <a:spcBef>
                <a:spcPts val="0"/>
              </a:spcBef>
              <a:spcAft>
                <a:spcPts val="0"/>
              </a:spcAft>
              <a:buNone/>
            </a:pPr>
            <a:r>
              <a:rPr lang="en" sz="1800">
                <a:latin typeface="Nunito"/>
                <a:ea typeface="Nunito"/>
                <a:cs typeface="Nunito"/>
                <a:sym typeface="Nunito"/>
              </a:rPr>
              <a:t>Expert Position Papers from Societies</a:t>
            </a:r>
            <a:endParaRPr sz="1800">
              <a:latin typeface="Nunito"/>
              <a:ea typeface="Nunito"/>
              <a:cs typeface="Nunito"/>
              <a:sym typeface="Nunito"/>
            </a:endParaRPr>
          </a:p>
        </p:txBody>
      </p:sp>
      <p:sp>
        <p:nvSpPr>
          <p:cNvPr id="448" name="Google Shape;448;p53"/>
          <p:cNvSpPr/>
          <p:nvPr/>
        </p:nvSpPr>
        <p:spPr>
          <a:xfrm>
            <a:off x="3260787" y="7173661"/>
            <a:ext cx="2606100" cy="666600"/>
          </a:xfrm>
          <a:prstGeom prst="roundRect">
            <a:avLst>
              <a:gd fmla="val 16667" name="adj"/>
            </a:avLst>
          </a:prstGeom>
          <a:solidFill>
            <a:srgbClr val="D9EAD3"/>
          </a:solidFill>
          <a:ln>
            <a:noFill/>
          </a:ln>
        </p:spPr>
        <p:txBody>
          <a:bodyPr anchorCtr="0" anchor="ctr" bIns="45700" lIns="45700" spcFirstLastPara="1" rIns="45700" wrap="square" tIns="45700">
            <a:noAutofit/>
          </a:bodyPr>
          <a:lstStyle/>
          <a:p>
            <a:pPr indent="0" lvl="0" marL="0" rtl="0" algn="ctr">
              <a:spcBef>
                <a:spcPts val="0"/>
              </a:spcBef>
              <a:spcAft>
                <a:spcPts val="0"/>
              </a:spcAft>
              <a:buNone/>
            </a:pPr>
            <a:r>
              <a:rPr lang="en" sz="1800">
                <a:latin typeface="Nunito"/>
                <a:ea typeface="Nunito"/>
                <a:cs typeface="Nunito"/>
                <a:sym typeface="Nunito"/>
              </a:rPr>
              <a:t>DOH EREID TWG</a:t>
            </a:r>
            <a:endParaRPr sz="1800">
              <a:latin typeface="Nunito"/>
              <a:ea typeface="Nunito"/>
              <a:cs typeface="Nunito"/>
              <a:sym typeface="Nunito"/>
            </a:endParaRPr>
          </a:p>
        </p:txBody>
      </p:sp>
      <p:sp>
        <p:nvSpPr>
          <p:cNvPr id="449" name="Google Shape;449;p53"/>
          <p:cNvSpPr/>
          <p:nvPr/>
        </p:nvSpPr>
        <p:spPr>
          <a:xfrm>
            <a:off x="3260475" y="7965878"/>
            <a:ext cx="2606100" cy="666600"/>
          </a:xfrm>
          <a:prstGeom prst="roundRect">
            <a:avLst>
              <a:gd fmla="val 16667" name="adj"/>
            </a:avLst>
          </a:prstGeom>
          <a:solidFill>
            <a:srgbClr val="D9EAD3"/>
          </a:solidFill>
          <a:ln>
            <a:noFill/>
          </a:ln>
        </p:spPr>
        <p:txBody>
          <a:bodyPr anchorCtr="0" anchor="ctr" bIns="45700" lIns="45700" spcFirstLastPara="1" rIns="45700" wrap="square" tIns="45700">
            <a:noAutofit/>
          </a:bodyPr>
          <a:lstStyle/>
          <a:p>
            <a:pPr indent="0" lvl="0" marL="0" rtl="0" algn="ctr">
              <a:spcBef>
                <a:spcPts val="0"/>
              </a:spcBef>
              <a:spcAft>
                <a:spcPts val="0"/>
              </a:spcAft>
              <a:buNone/>
            </a:pPr>
            <a:r>
              <a:rPr lang="en" sz="1800">
                <a:latin typeface="Nunito"/>
                <a:ea typeface="Nunito"/>
                <a:cs typeface="Nunito"/>
                <a:sym typeface="Nunito"/>
              </a:rPr>
              <a:t>Internal Quality Assurance</a:t>
            </a:r>
            <a:endParaRPr sz="1800">
              <a:latin typeface="Nunito"/>
              <a:ea typeface="Nunito"/>
              <a:cs typeface="Nunito"/>
              <a:sym typeface="Nunito"/>
            </a:endParaRPr>
          </a:p>
        </p:txBody>
      </p:sp>
      <p:sp>
        <p:nvSpPr>
          <p:cNvPr id="450" name="Google Shape;450;p53"/>
          <p:cNvSpPr/>
          <p:nvPr/>
        </p:nvSpPr>
        <p:spPr>
          <a:xfrm>
            <a:off x="6089954" y="5977897"/>
            <a:ext cx="2610300" cy="7839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000000"/>
                </a:solidFill>
                <a:latin typeface="Nunito"/>
                <a:ea typeface="Nunito"/>
                <a:cs typeface="Nunito"/>
                <a:sym typeface="Nunito"/>
              </a:rPr>
              <a:t>Omnibus Health </a:t>
            </a:r>
            <a:r>
              <a:rPr b="1" lang="en" sz="1800">
                <a:solidFill>
                  <a:srgbClr val="000000"/>
                </a:solidFill>
                <a:latin typeface="Nunito"/>
                <a:ea typeface="Nunito"/>
                <a:cs typeface="Nunito"/>
                <a:sym typeface="Nunito"/>
              </a:rPr>
              <a:t>Guidelines</a:t>
            </a:r>
            <a:endParaRPr b="1" sz="1800">
              <a:solidFill>
                <a:srgbClr val="000000"/>
              </a:solidFill>
              <a:latin typeface="Nunito"/>
              <a:ea typeface="Nunito"/>
              <a:cs typeface="Nunito"/>
              <a:sym typeface="Nunito"/>
            </a:endParaRPr>
          </a:p>
        </p:txBody>
      </p:sp>
      <p:sp>
        <p:nvSpPr>
          <p:cNvPr id="451" name="Google Shape;451;p53"/>
          <p:cNvSpPr/>
          <p:nvPr/>
        </p:nvSpPr>
        <p:spPr>
          <a:xfrm>
            <a:off x="6089954" y="4817804"/>
            <a:ext cx="2606100" cy="7839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000000"/>
                </a:solidFill>
                <a:latin typeface="Nunito"/>
                <a:ea typeface="Nunito"/>
                <a:cs typeface="Nunito"/>
                <a:sym typeface="Nunito"/>
              </a:rPr>
              <a:t>DOH-approved Clinical Practice Guidelines</a:t>
            </a:r>
            <a:endParaRPr b="1" sz="1800">
              <a:solidFill>
                <a:srgbClr val="000000"/>
              </a:solidFill>
              <a:latin typeface="Nunito"/>
              <a:ea typeface="Nunito"/>
              <a:cs typeface="Nunito"/>
              <a:sym typeface="Nunito"/>
            </a:endParaRPr>
          </a:p>
        </p:txBody>
      </p:sp>
      <p:sp>
        <p:nvSpPr>
          <p:cNvPr id="452" name="Google Shape;452;p53"/>
          <p:cNvSpPr/>
          <p:nvPr/>
        </p:nvSpPr>
        <p:spPr>
          <a:xfrm>
            <a:off x="6089954" y="7223731"/>
            <a:ext cx="2606100" cy="6666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000000"/>
                </a:solidFill>
                <a:latin typeface="Nunito"/>
                <a:ea typeface="Nunito"/>
                <a:cs typeface="Nunito"/>
                <a:sym typeface="Nunito"/>
              </a:rPr>
              <a:t>Interim Guidance for EREID and PHE</a:t>
            </a:r>
            <a:endParaRPr b="1" sz="1800">
              <a:solidFill>
                <a:srgbClr val="000000"/>
              </a:solidFill>
              <a:latin typeface="Nunito"/>
              <a:ea typeface="Nunito"/>
              <a:cs typeface="Nunito"/>
              <a:sym typeface="Nunito"/>
            </a:endParaRPr>
          </a:p>
        </p:txBody>
      </p:sp>
      <p:sp>
        <p:nvSpPr>
          <p:cNvPr id="453" name="Google Shape;453;p53"/>
          <p:cNvSpPr/>
          <p:nvPr/>
        </p:nvSpPr>
        <p:spPr>
          <a:xfrm>
            <a:off x="9752156" y="2731922"/>
            <a:ext cx="2610300" cy="7839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000000"/>
                </a:solidFill>
                <a:latin typeface="Nunito"/>
                <a:ea typeface="Nunito"/>
                <a:cs typeface="Nunito"/>
                <a:sym typeface="Nunito"/>
              </a:rPr>
              <a:t>Online means (CPG repository, website, mobile app)</a:t>
            </a:r>
            <a:endParaRPr sz="1800">
              <a:solidFill>
                <a:srgbClr val="000000"/>
              </a:solidFill>
              <a:latin typeface="Nunito"/>
              <a:ea typeface="Nunito"/>
              <a:cs typeface="Nunito"/>
              <a:sym typeface="Nunito"/>
            </a:endParaRPr>
          </a:p>
        </p:txBody>
      </p:sp>
      <p:sp>
        <p:nvSpPr>
          <p:cNvPr id="454" name="Google Shape;454;p53"/>
          <p:cNvSpPr/>
          <p:nvPr/>
        </p:nvSpPr>
        <p:spPr>
          <a:xfrm>
            <a:off x="9752156" y="3555579"/>
            <a:ext cx="2610300" cy="10683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000000"/>
                </a:solidFill>
                <a:latin typeface="Nunito"/>
                <a:ea typeface="Nunito"/>
                <a:cs typeface="Nunito"/>
                <a:sym typeface="Nunito"/>
              </a:rPr>
              <a:t>Print format (compendium, manuscripts, summaries)</a:t>
            </a:r>
            <a:endParaRPr sz="1800">
              <a:solidFill>
                <a:srgbClr val="000000"/>
              </a:solidFill>
              <a:latin typeface="Nunito"/>
              <a:ea typeface="Nunito"/>
              <a:cs typeface="Nunito"/>
              <a:sym typeface="Nunito"/>
            </a:endParaRPr>
          </a:p>
        </p:txBody>
      </p:sp>
      <p:sp>
        <p:nvSpPr>
          <p:cNvPr id="455" name="Google Shape;455;p53"/>
          <p:cNvSpPr/>
          <p:nvPr/>
        </p:nvSpPr>
        <p:spPr>
          <a:xfrm>
            <a:off x="9752154" y="4683620"/>
            <a:ext cx="2610300" cy="4275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000000"/>
                </a:solidFill>
                <a:latin typeface="Nunito"/>
                <a:ea typeface="Nunito"/>
                <a:cs typeface="Nunito"/>
                <a:sym typeface="Nunito"/>
              </a:rPr>
              <a:t>Presentations in fora</a:t>
            </a:r>
            <a:endParaRPr sz="1800">
              <a:solidFill>
                <a:srgbClr val="000000"/>
              </a:solidFill>
              <a:latin typeface="Nunito"/>
              <a:ea typeface="Nunito"/>
              <a:cs typeface="Nunito"/>
              <a:sym typeface="Nunito"/>
            </a:endParaRPr>
          </a:p>
        </p:txBody>
      </p:sp>
      <p:sp>
        <p:nvSpPr>
          <p:cNvPr id="456" name="Google Shape;456;p53"/>
          <p:cNvSpPr/>
          <p:nvPr/>
        </p:nvSpPr>
        <p:spPr>
          <a:xfrm>
            <a:off x="12561116" y="2772902"/>
            <a:ext cx="2610300" cy="5745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000000"/>
                </a:solidFill>
                <a:latin typeface="Nunito"/>
                <a:ea typeface="Nunito"/>
                <a:cs typeface="Nunito"/>
                <a:sym typeface="Nunito"/>
              </a:rPr>
              <a:t>Facilitation for HTA, PHIC, FDA</a:t>
            </a:r>
            <a:endParaRPr sz="1800">
              <a:solidFill>
                <a:srgbClr val="000000"/>
              </a:solidFill>
              <a:latin typeface="Nunito"/>
              <a:ea typeface="Nunito"/>
              <a:cs typeface="Nunito"/>
              <a:sym typeface="Nunito"/>
            </a:endParaRPr>
          </a:p>
        </p:txBody>
      </p:sp>
      <p:sp>
        <p:nvSpPr>
          <p:cNvPr id="457" name="Google Shape;457;p53"/>
          <p:cNvSpPr/>
          <p:nvPr/>
        </p:nvSpPr>
        <p:spPr>
          <a:xfrm>
            <a:off x="12561116" y="3428729"/>
            <a:ext cx="2610300" cy="10683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000000"/>
                </a:solidFill>
                <a:latin typeface="Nunito"/>
                <a:ea typeface="Nunito"/>
                <a:cs typeface="Nunito"/>
                <a:sym typeface="Nunito"/>
              </a:rPr>
              <a:t>Local and Global Policy, Interagency Agenda, Position Papers, Etc.</a:t>
            </a:r>
            <a:endParaRPr sz="1800">
              <a:solidFill>
                <a:srgbClr val="000000"/>
              </a:solidFill>
              <a:latin typeface="Nunito"/>
              <a:ea typeface="Nunito"/>
              <a:cs typeface="Nunito"/>
              <a:sym typeface="Nunito"/>
            </a:endParaRPr>
          </a:p>
        </p:txBody>
      </p:sp>
      <p:sp>
        <p:nvSpPr>
          <p:cNvPr id="458" name="Google Shape;458;p53"/>
          <p:cNvSpPr/>
          <p:nvPr/>
        </p:nvSpPr>
        <p:spPr>
          <a:xfrm>
            <a:off x="9881709" y="7539092"/>
            <a:ext cx="2606100" cy="5745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000000"/>
                </a:solidFill>
                <a:latin typeface="Nunito"/>
                <a:ea typeface="Nunito"/>
                <a:cs typeface="Nunito"/>
                <a:sym typeface="Nunito"/>
              </a:rPr>
              <a:t>Clinician Support Tools</a:t>
            </a:r>
            <a:endParaRPr sz="1800">
              <a:solidFill>
                <a:srgbClr val="000000"/>
              </a:solidFill>
              <a:latin typeface="Nunito"/>
              <a:ea typeface="Nunito"/>
              <a:cs typeface="Nunito"/>
              <a:sym typeface="Nunito"/>
            </a:endParaRPr>
          </a:p>
        </p:txBody>
      </p:sp>
      <p:sp>
        <p:nvSpPr>
          <p:cNvPr id="459" name="Google Shape;459;p53"/>
          <p:cNvSpPr/>
          <p:nvPr/>
        </p:nvSpPr>
        <p:spPr>
          <a:xfrm>
            <a:off x="9881709" y="8166004"/>
            <a:ext cx="2606100" cy="5745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000000"/>
                </a:solidFill>
                <a:latin typeface="Nunito"/>
                <a:ea typeface="Nunito"/>
                <a:cs typeface="Nunito"/>
                <a:sym typeface="Nunito"/>
              </a:rPr>
              <a:t>Patient Support Tools</a:t>
            </a:r>
            <a:endParaRPr sz="1800">
              <a:solidFill>
                <a:srgbClr val="000000"/>
              </a:solidFill>
              <a:latin typeface="Nunito"/>
              <a:ea typeface="Nunito"/>
              <a:cs typeface="Nunito"/>
              <a:sym typeface="Nunito"/>
            </a:endParaRPr>
          </a:p>
        </p:txBody>
      </p:sp>
      <p:sp>
        <p:nvSpPr>
          <p:cNvPr id="460" name="Google Shape;460;p53"/>
          <p:cNvSpPr/>
          <p:nvPr/>
        </p:nvSpPr>
        <p:spPr>
          <a:xfrm>
            <a:off x="9877347" y="8795719"/>
            <a:ext cx="2606100" cy="5745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000000"/>
                </a:solidFill>
                <a:latin typeface="Nunito"/>
                <a:ea typeface="Nunito"/>
                <a:cs typeface="Nunito"/>
                <a:sym typeface="Nunito"/>
              </a:rPr>
              <a:t>Settings-Specific Tools</a:t>
            </a:r>
            <a:endParaRPr sz="1800">
              <a:solidFill>
                <a:srgbClr val="000000"/>
              </a:solidFill>
              <a:latin typeface="Nunito"/>
              <a:ea typeface="Nunito"/>
              <a:cs typeface="Nunito"/>
              <a:sym typeface="Nunito"/>
            </a:endParaRPr>
          </a:p>
        </p:txBody>
      </p:sp>
      <p:sp>
        <p:nvSpPr>
          <p:cNvPr id="461" name="Google Shape;461;p53"/>
          <p:cNvSpPr/>
          <p:nvPr/>
        </p:nvSpPr>
        <p:spPr>
          <a:xfrm>
            <a:off x="12630328" y="7541033"/>
            <a:ext cx="2610300" cy="5745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000000"/>
                </a:solidFill>
                <a:latin typeface="Nunito"/>
                <a:ea typeface="Nunito"/>
                <a:cs typeface="Nunito"/>
                <a:sym typeface="Nunito"/>
              </a:rPr>
              <a:t>Capacity Building for HCWs</a:t>
            </a:r>
            <a:endParaRPr sz="1800">
              <a:solidFill>
                <a:srgbClr val="000000"/>
              </a:solidFill>
              <a:latin typeface="Nunito"/>
              <a:ea typeface="Nunito"/>
              <a:cs typeface="Nunito"/>
              <a:sym typeface="Nunito"/>
            </a:endParaRPr>
          </a:p>
        </p:txBody>
      </p:sp>
      <p:sp>
        <p:nvSpPr>
          <p:cNvPr id="462" name="Google Shape;462;p53"/>
          <p:cNvSpPr/>
          <p:nvPr/>
        </p:nvSpPr>
        <p:spPr>
          <a:xfrm>
            <a:off x="12630328" y="8167702"/>
            <a:ext cx="2610300" cy="5745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000000"/>
                </a:solidFill>
                <a:latin typeface="Nunito"/>
                <a:ea typeface="Nunito"/>
                <a:cs typeface="Nunito"/>
                <a:sym typeface="Nunito"/>
              </a:rPr>
              <a:t>Capacity Building for Implementers</a:t>
            </a:r>
            <a:endParaRPr sz="1800">
              <a:solidFill>
                <a:srgbClr val="000000"/>
              </a:solidFill>
              <a:latin typeface="Nunito"/>
              <a:ea typeface="Nunito"/>
              <a:cs typeface="Nunito"/>
              <a:sym typeface="Nunito"/>
            </a:endParaRPr>
          </a:p>
        </p:txBody>
      </p:sp>
      <p:sp>
        <p:nvSpPr>
          <p:cNvPr id="463" name="Google Shape;463;p53"/>
          <p:cNvSpPr/>
          <p:nvPr/>
        </p:nvSpPr>
        <p:spPr>
          <a:xfrm>
            <a:off x="12630328" y="8791663"/>
            <a:ext cx="2610300" cy="5745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000000"/>
                </a:solidFill>
                <a:latin typeface="Nunito"/>
                <a:ea typeface="Nunito"/>
                <a:cs typeface="Nunito"/>
                <a:sym typeface="Nunito"/>
              </a:rPr>
              <a:t>Supportive Supervision Strategies</a:t>
            </a:r>
            <a:endParaRPr sz="1800">
              <a:solidFill>
                <a:srgbClr val="000000"/>
              </a:solidFill>
              <a:latin typeface="Nunito"/>
              <a:ea typeface="Nunito"/>
              <a:cs typeface="Nunito"/>
              <a:sym typeface="Nunito"/>
            </a:endParaRPr>
          </a:p>
        </p:txBody>
      </p:sp>
      <p:sp>
        <p:nvSpPr>
          <p:cNvPr id="464" name="Google Shape;464;p53"/>
          <p:cNvSpPr/>
          <p:nvPr/>
        </p:nvSpPr>
        <p:spPr>
          <a:xfrm>
            <a:off x="15950407" y="6141877"/>
            <a:ext cx="2606100" cy="4977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000000"/>
                </a:solidFill>
                <a:latin typeface="Nunito"/>
                <a:ea typeface="Nunito"/>
                <a:cs typeface="Nunito"/>
                <a:sym typeface="Nunito"/>
              </a:rPr>
              <a:t>Practice Surveys</a:t>
            </a:r>
            <a:endParaRPr sz="1800">
              <a:solidFill>
                <a:srgbClr val="000000"/>
              </a:solidFill>
              <a:latin typeface="Nunito"/>
              <a:ea typeface="Nunito"/>
              <a:cs typeface="Nunito"/>
              <a:sym typeface="Nunito"/>
            </a:endParaRPr>
          </a:p>
        </p:txBody>
      </p:sp>
      <p:sp>
        <p:nvSpPr>
          <p:cNvPr id="465" name="Google Shape;465;p53"/>
          <p:cNvSpPr/>
          <p:nvPr/>
        </p:nvSpPr>
        <p:spPr>
          <a:xfrm>
            <a:off x="15950407" y="6704167"/>
            <a:ext cx="2606100" cy="6666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000000"/>
                </a:solidFill>
                <a:latin typeface="Nunito"/>
                <a:ea typeface="Nunito"/>
                <a:cs typeface="Nunito"/>
                <a:sym typeface="Nunito"/>
              </a:rPr>
              <a:t>Quality Assurance and Certifications</a:t>
            </a:r>
            <a:endParaRPr sz="1800">
              <a:solidFill>
                <a:srgbClr val="000000"/>
              </a:solidFill>
              <a:latin typeface="Nunito"/>
              <a:ea typeface="Nunito"/>
              <a:cs typeface="Nunito"/>
              <a:sym typeface="Nunito"/>
            </a:endParaRPr>
          </a:p>
        </p:txBody>
      </p:sp>
      <p:sp>
        <p:nvSpPr>
          <p:cNvPr id="466" name="Google Shape;466;p53"/>
          <p:cNvSpPr/>
          <p:nvPr/>
        </p:nvSpPr>
        <p:spPr>
          <a:xfrm>
            <a:off x="15950407" y="7435328"/>
            <a:ext cx="2606100" cy="6666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000000"/>
                </a:solidFill>
                <a:latin typeface="Nunito"/>
                <a:ea typeface="Nunito"/>
                <a:cs typeface="Nunito"/>
                <a:sym typeface="Nunito"/>
              </a:rPr>
              <a:t>Performance Scorecards</a:t>
            </a:r>
            <a:endParaRPr sz="1800">
              <a:solidFill>
                <a:srgbClr val="000000"/>
              </a:solidFill>
              <a:latin typeface="Nunito"/>
              <a:ea typeface="Nunito"/>
              <a:cs typeface="Nunito"/>
              <a:sym typeface="Nunito"/>
            </a:endParaRPr>
          </a:p>
        </p:txBody>
      </p:sp>
      <p:sp>
        <p:nvSpPr>
          <p:cNvPr id="467" name="Google Shape;467;p53"/>
          <p:cNvSpPr/>
          <p:nvPr/>
        </p:nvSpPr>
        <p:spPr>
          <a:xfrm>
            <a:off x="15950407" y="8166489"/>
            <a:ext cx="2606100" cy="7839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000000"/>
                </a:solidFill>
                <a:latin typeface="Nunito"/>
                <a:ea typeface="Nunito"/>
                <a:cs typeface="Nunito"/>
                <a:sym typeface="Nunito"/>
              </a:rPr>
              <a:t>Quality Indicators and Disease Outcomes Data</a:t>
            </a:r>
            <a:endParaRPr sz="1800">
              <a:solidFill>
                <a:srgbClr val="000000"/>
              </a:solidFill>
              <a:latin typeface="Nunito"/>
              <a:ea typeface="Nunito"/>
              <a:cs typeface="Nunito"/>
              <a:sym typeface="Nunito"/>
            </a:endParaRPr>
          </a:p>
        </p:txBody>
      </p:sp>
      <p:sp>
        <p:nvSpPr>
          <p:cNvPr id="468" name="Google Shape;468;p53"/>
          <p:cNvSpPr/>
          <p:nvPr/>
        </p:nvSpPr>
        <p:spPr>
          <a:xfrm>
            <a:off x="12561116" y="4581485"/>
            <a:ext cx="2610300" cy="9234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000000"/>
                </a:solidFill>
                <a:latin typeface="Nunito"/>
                <a:ea typeface="Nunito"/>
                <a:cs typeface="Nunito"/>
                <a:sym typeface="Nunito"/>
              </a:rPr>
              <a:t>Policies on Service Delivery Standards for HCWs and Facilities</a:t>
            </a:r>
            <a:endParaRPr sz="1800">
              <a:solidFill>
                <a:srgbClr val="000000"/>
              </a:solidFill>
              <a:latin typeface="Nunito"/>
              <a:ea typeface="Nunito"/>
              <a:cs typeface="Nunito"/>
              <a:sym typeface="Nunito"/>
            </a:endParaRPr>
          </a:p>
        </p:txBody>
      </p:sp>
      <p:sp>
        <p:nvSpPr>
          <p:cNvPr id="469" name="Google Shape;469;p53"/>
          <p:cNvSpPr/>
          <p:nvPr/>
        </p:nvSpPr>
        <p:spPr>
          <a:xfrm>
            <a:off x="9752052" y="5176449"/>
            <a:ext cx="2610300" cy="5745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000000"/>
                </a:solidFill>
                <a:latin typeface="Nunito"/>
                <a:ea typeface="Nunito"/>
                <a:cs typeface="Nunito"/>
                <a:sym typeface="Nunito"/>
              </a:rPr>
              <a:t>Cascading in Media Fora, Townhalls, NGAs</a:t>
            </a:r>
            <a:endParaRPr sz="1800">
              <a:solidFill>
                <a:srgbClr val="000000"/>
              </a:solidFill>
              <a:latin typeface="Nunito"/>
              <a:ea typeface="Nunito"/>
              <a:cs typeface="Nunito"/>
              <a:sym typeface="Nuni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graphicFrame>
        <p:nvGraphicFramePr>
          <p:cNvPr id="474" name="Google Shape;474;p54"/>
          <p:cNvGraphicFramePr/>
          <p:nvPr/>
        </p:nvGraphicFramePr>
        <p:xfrm>
          <a:off x="7354125" y="1014413"/>
          <a:ext cx="3000000" cy="3000000"/>
        </p:xfrm>
        <a:graphic>
          <a:graphicData uri="http://schemas.openxmlformats.org/drawingml/2006/table">
            <a:tbl>
              <a:tblPr>
                <a:noFill/>
                <a:tableStyleId>{DD773898-7082-432D-88BA-FF7917FEEB72}</a:tableStyleId>
              </a:tblPr>
              <a:tblGrid>
                <a:gridCol w="3753850"/>
                <a:gridCol w="4566475"/>
                <a:gridCol w="2824075"/>
              </a:tblGrid>
              <a:tr h="699825">
                <a:tc gridSpan="2">
                  <a:txBody>
                    <a:bodyPr/>
                    <a:lstStyle/>
                    <a:p>
                      <a:pPr indent="0" lvl="0" marL="0" rtl="0" algn="l">
                        <a:spcBef>
                          <a:spcPts val="0"/>
                        </a:spcBef>
                        <a:spcAft>
                          <a:spcPts val="0"/>
                        </a:spcAft>
                        <a:buNone/>
                      </a:pPr>
                      <a:r>
                        <a:rPr b="1" lang="en" sz="1900">
                          <a:solidFill>
                            <a:srgbClr val="FFFFFF"/>
                          </a:solidFill>
                          <a:latin typeface="Barlow"/>
                          <a:ea typeface="Barlow"/>
                          <a:cs typeface="Barlow"/>
                          <a:sym typeface="Barlow"/>
                        </a:rPr>
                        <a:t>Completed and DOH-Approved (n=56)</a:t>
                      </a:r>
                      <a:endParaRPr b="1" sz="1900">
                        <a:solidFill>
                          <a:srgbClr val="FFFFFF"/>
                        </a:solidFill>
                        <a:latin typeface="Barlow"/>
                        <a:ea typeface="Barlow"/>
                        <a:cs typeface="Barlow"/>
                        <a:sym typeface="Barlow"/>
                      </a:endParaRPr>
                    </a:p>
                  </a:txBody>
                  <a:tcPr marT="91425" marB="91425" marR="91425" marL="91425">
                    <a:solidFill>
                      <a:srgbClr val="315F4C"/>
                    </a:solidFill>
                  </a:tcPr>
                </a:tc>
                <a:tc hMerge="1"/>
                <a:tc>
                  <a:txBody>
                    <a:bodyPr/>
                    <a:lstStyle/>
                    <a:p>
                      <a:pPr indent="0" lvl="0" marL="0" rtl="0" algn="l">
                        <a:spcBef>
                          <a:spcPts val="0"/>
                        </a:spcBef>
                        <a:spcAft>
                          <a:spcPts val="0"/>
                        </a:spcAft>
                        <a:buNone/>
                      </a:pPr>
                      <a:r>
                        <a:rPr b="1" lang="en" sz="1900">
                          <a:solidFill>
                            <a:srgbClr val="FFFFFF"/>
                          </a:solidFill>
                          <a:latin typeface="Barlow"/>
                          <a:ea typeface="Barlow"/>
                          <a:cs typeface="Barlow"/>
                          <a:sym typeface="Barlow"/>
                        </a:rPr>
                        <a:t>For development, 2024 (n=6)</a:t>
                      </a:r>
                      <a:endParaRPr b="1" sz="1900">
                        <a:solidFill>
                          <a:srgbClr val="FFFFFF"/>
                        </a:solidFill>
                        <a:latin typeface="Barlow"/>
                        <a:ea typeface="Barlow"/>
                        <a:cs typeface="Barlow"/>
                        <a:sym typeface="Barlow"/>
                      </a:endParaRPr>
                    </a:p>
                  </a:txBody>
                  <a:tcPr marT="91425" marB="91425" marR="91425" marL="91425">
                    <a:solidFill>
                      <a:srgbClr val="315F4C"/>
                    </a:solidFill>
                  </a:tcPr>
                </a:tc>
              </a:tr>
              <a:tr h="2111075">
                <a:tc>
                  <a:txBody>
                    <a:bodyPr/>
                    <a:lstStyle/>
                    <a:p>
                      <a:pPr indent="0" lvl="0" marL="0" rtl="0" algn="l">
                        <a:spcBef>
                          <a:spcPts val="0"/>
                        </a:spcBef>
                        <a:spcAft>
                          <a:spcPts val="0"/>
                        </a:spcAft>
                        <a:buNone/>
                      </a:pPr>
                      <a:r>
                        <a:rPr lang="en" sz="1900">
                          <a:latin typeface="Barlow"/>
                          <a:ea typeface="Barlow"/>
                          <a:cs typeface="Barlow"/>
                          <a:sym typeface="Barlow"/>
                        </a:rPr>
                        <a:t>Chronic Obstructive Pulmonary Disease</a:t>
                      </a:r>
                      <a:endParaRPr sz="1900">
                        <a:latin typeface="Barlow"/>
                        <a:ea typeface="Barlow"/>
                        <a:cs typeface="Barlow"/>
                        <a:sym typeface="Barlow"/>
                      </a:endParaRPr>
                    </a:p>
                    <a:p>
                      <a:pPr indent="0" lvl="0" marL="0" rtl="0" algn="l">
                        <a:spcBef>
                          <a:spcPts val="0"/>
                        </a:spcBef>
                        <a:spcAft>
                          <a:spcPts val="0"/>
                        </a:spcAft>
                        <a:buNone/>
                      </a:pPr>
                      <a:r>
                        <a:rPr lang="en" sz="1900">
                          <a:latin typeface="Barlow"/>
                          <a:ea typeface="Barlow"/>
                          <a:cs typeface="Barlow"/>
                          <a:sym typeface="Barlow"/>
                        </a:rPr>
                        <a:t>Dengue</a:t>
                      </a:r>
                      <a:endParaRPr sz="1900">
                        <a:latin typeface="Barlow"/>
                        <a:ea typeface="Barlow"/>
                        <a:cs typeface="Barlow"/>
                        <a:sym typeface="Barlow"/>
                      </a:endParaRPr>
                    </a:p>
                    <a:p>
                      <a:pPr indent="0" lvl="0" marL="0" rtl="0" algn="l">
                        <a:spcBef>
                          <a:spcPts val="0"/>
                        </a:spcBef>
                        <a:spcAft>
                          <a:spcPts val="0"/>
                        </a:spcAft>
                        <a:buNone/>
                      </a:pPr>
                      <a:r>
                        <a:rPr lang="en" sz="1900">
                          <a:latin typeface="Barlow"/>
                          <a:ea typeface="Barlow"/>
                          <a:cs typeface="Barlow"/>
                          <a:sym typeface="Barlow"/>
                        </a:rPr>
                        <a:t>Gastric Cancer and H. Pylori-associated Diseases</a:t>
                      </a:r>
                      <a:endParaRPr sz="1900">
                        <a:latin typeface="Barlow"/>
                        <a:ea typeface="Barlow"/>
                        <a:cs typeface="Barlow"/>
                        <a:sym typeface="Barlow"/>
                      </a:endParaRPr>
                    </a:p>
                    <a:p>
                      <a:pPr indent="0" lvl="0" marL="0" rtl="0" algn="l">
                        <a:spcBef>
                          <a:spcPts val="0"/>
                        </a:spcBef>
                        <a:spcAft>
                          <a:spcPts val="0"/>
                        </a:spcAft>
                        <a:buNone/>
                      </a:pPr>
                      <a:r>
                        <a:rPr lang="en" sz="1900">
                          <a:latin typeface="Barlow"/>
                          <a:ea typeface="Barlow"/>
                          <a:cs typeface="Barlow"/>
                          <a:sym typeface="Barlow"/>
                        </a:rPr>
                        <a:t>Palliative and End-of-Life Care for Adult Cancer Patients</a:t>
                      </a:r>
                      <a:endParaRPr sz="1900">
                        <a:latin typeface="Barlow"/>
                        <a:ea typeface="Barlow"/>
                        <a:cs typeface="Barlow"/>
                        <a:sym typeface="Barlow"/>
                      </a:endParaRPr>
                    </a:p>
                    <a:p>
                      <a:pPr indent="0" lvl="0" marL="0" rtl="0" algn="l">
                        <a:spcBef>
                          <a:spcPts val="0"/>
                        </a:spcBef>
                        <a:spcAft>
                          <a:spcPts val="0"/>
                        </a:spcAft>
                        <a:buNone/>
                      </a:pPr>
                      <a:r>
                        <a:rPr lang="en" sz="1900">
                          <a:latin typeface="Barlow"/>
                          <a:ea typeface="Barlow"/>
                          <a:cs typeface="Barlow"/>
                          <a:sym typeface="Barlow"/>
                        </a:rPr>
                        <a:t>Cervical Cancer</a:t>
                      </a:r>
                      <a:endParaRPr sz="1900">
                        <a:latin typeface="Barlow"/>
                        <a:ea typeface="Barlow"/>
                        <a:cs typeface="Barlow"/>
                        <a:sym typeface="Barlow"/>
                      </a:endParaRPr>
                    </a:p>
                    <a:p>
                      <a:pPr indent="0" lvl="0" marL="0" rtl="0" algn="l">
                        <a:spcBef>
                          <a:spcPts val="0"/>
                        </a:spcBef>
                        <a:spcAft>
                          <a:spcPts val="0"/>
                        </a:spcAft>
                        <a:buNone/>
                      </a:pPr>
                      <a:r>
                        <a:rPr lang="en" sz="1900">
                          <a:latin typeface="Barlow"/>
                          <a:ea typeface="Barlow"/>
                          <a:cs typeface="Barlow"/>
                          <a:sym typeface="Barlow"/>
                        </a:rPr>
                        <a:t>Obesity</a:t>
                      </a:r>
                      <a:endParaRPr sz="1900">
                        <a:latin typeface="Barlow"/>
                        <a:ea typeface="Barlow"/>
                        <a:cs typeface="Barlow"/>
                        <a:sym typeface="Barlow"/>
                      </a:endParaRPr>
                    </a:p>
                    <a:p>
                      <a:pPr indent="0" lvl="0" marL="0" rtl="0" algn="l">
                        <a:spcBef>
                          <a:spcPts val="0"/>
                        </a:spcBef>
                        <a:spcAft>
                          <a:spcPts val="0"/>
                        </a:spcAft>
                        <a:buNone/>
                      </a:pPr>
                      <a:r>
                        <a:rPr lang="en" sz="1900">
                          <a:latin typeface="Barlow"/>
                          <a:ea typeface="Barlow"/>
                          <a:cs typeface="Barlow"/>
                          <a:sym typeface="Barlow"/>
                        </a:rPr>
                        <a:t>Contact Dermatitis</a:t>
                      </a:r>
                      <a:endParaRPr sz="1900">
                        <a:latin typeface="Barlow"/>
                        <a:ea typeface="Barlow"/>
                        <a:cs typeface="Barlow"/>
                        <a:sym typeface="Barlow"/>
                      </a:endParaRPr>
                    </a:p>
                    <a:p>
                      <a:pPr indent="0" lvl="0" marL="0" rtl="0" algn="l">
                        <a:spcBef>
                          <a:spcPts val="0"/>
                        </a:spcBef>
                        <a:spcAft>
                          <a:spcPts val="0"/>
                        </a:spcAft>
                        <a:buNone/>
                      </a:pPr>
                      <a:r>
                        <a:rPr lang="en" sz="1900">
                          <a:latin typeface="Barlow"/>
                          <a:ea typeface="Barlow"/>
                          <a:cs typeface="Barlow"/>
                          <a:sym typeface="Barlow"/>
                        </a:rPr>
                        <a:t>Abnormal Cervical Cancer Screening Results</a:t>
                      </a:r>
                      <a:endParaRPr sz="1900">
                        <a:latin typeface="Barlow"/>
                        <a:ea typeface="Barlow"/>
                        <a:cs typeface="Barlow"/>
                        <a:sym typeface="Barlow"/>
                      </a:endParaRPr>
                    </a:p>
                    <a:p>
                      <a:pPr indent="0" lvl="0" marL="0" rtl="0" algn="l">
                        <a:spcBef>
                          <a:spcPts val="0"/>
                        </a:spcBef>
                        <a:spcAft>
                          <a:spcPts val="0"/>
                        </a:spcAft>
                        <a:buNone/>
                      </a:pPr>
                      <a:r>
                        <a:rPr lang="en" sz="1900">
                          <a:latin typeface="Barlow"/>
                          <a:ea typeface="Barlow"/>
                          <a:cs typeface="Barlow"/>
                          <a:sym typeface="Barlow"/>
                        </a:rPr>
                        <a:t>Acute Infectious Diarrhea</a:t>
                      </a:r>
                      <a:endParaRPr sz="1900">
                        <a:latin typeface="Barlow"/>
                        <a:ea typeface="Barlow"/>
                        <a:cs typeface="Barlow"/>
                        <a:sym typeface="Barlow"/>
                      </a:endParaRPr>
                    </a:p>
                    <a:p>
                      <a:pPr indent="0" lvl="0" marL="0" rtl="0" algn="l">
                        <a:spcBef>
                          <a:spcPts val="0"/>
                        </a:spcBef>
                        <a:spcAft>
                          <a:spcPts val="0"/>
                        </a:spcAft>
                        <a:buNone/>
                      </a:pPr>
                      <a:r>
                        <a:rPr lang="en" sz="1900">
                          <a:latin typeface="Barlow"/>
                          <a:ea typeface="Barlow"/>
                          <a:cs typeface="Barlow"/>
                          <a:sym typeface="Barlow"/>
                        </a:rPr>
                        <a:t>Acute Myeloid Leukemia</a:t>
                      </a:r>
                      <a:endParaRPr sz="1900">
                        <a:latin typeface="Barlow"/>
                        <a:ea typeface="Barlow"/>
                        <a:cs typeface="Barlow"/>
                        <a:sym typeface="Barlow"/>
                      </a:endParaRPr>
                    </a:p>
                    <a:p>
                      <a:pPr indent="0" lvl="0" marL="0" rtl="0" algn="l">
                        <a:spcBef>
                          <a:spcPts val="0"/>
                        </a:spcBef>
                        <a:spcAft>
                          <a:spcPts val="0"/>
                        </a:spcAft>
                        <a:buNone/>
                      </a:pPr>
                      <a:r>
                        <a:rPr lang="en" sz="1900">
                          <a:latin typeface="Barlow"/>
                          <a:ea typeface="Barlow"/>
                          <a:cs typeface="Barlow"/>
                          <a:sym typeface="Barlow"/>
                        </a:rPr>
                        <a:t>Acute Myeloid Leukemia</a:t>
                      </a:r>
                      <a:endParaRPr sz="1900">
                        <a:latin typeface="Barlow"/>
                        <a:ea typeface="Barlow"/>
                        <a:cs typeface="Barlow"/>
                        <a:sym typeface="Barlow"/>
                      </a:endParaRPr>
                    </a:p>
                    <a:p>
                      <a:pPr indent="0" lvl="0" marL="0" rtl="0" algn="l">
                        <a:spcBef>
                          <a:spcPts val="0"/>
                        </a:spcBef>
                        <a:spcAft>
                          <a:spcPts val="0"/>
                        </a:spcAft>
                        <a:buNone/>
                      </a:pPr>
                      <a:r>
                        <a:rPr lang="en" sz="1900">
                          <a:latin typeface="Barlow"/>
                          <a:ea typeface="Barlow"/>
                          <a:cs typeface="Barlow"/>
                          <a:sym typeface="Barlow"/>
                        </a:rPr>
                        <a:t>Adult and Neonatal Sepsis</a:t>
                      </a:r>
                      <a:endParaRPr sz="1900">
                        <a:latin typeface="Barlow"/>
                        <a:ea typeface="Barlow"/>
                        <a:cs typeface="Barlow"/>
                        <a:sym typeface="Barlow"/>
                      </a:endParaRPr>
                    </a:p>
                    <a:p>
                      <a:pPr indent="0" lvl="0" marL="0" rtl="0" algn="l">
                        <a:spcBef>
                          <a:spcPts val="0"/>
                        </a:spcBef>
                        <a:spcAft>
                          <a:spcPts val="0"/>
                        </a:spcAft>
                        <a:buNone/>
                      </a:pPr>
                      <a:r>
                        <a:rPr lang="en" sz="1900">
                          <a:latin typeface="Barlow"/>
                          <a:ea typeface="Barlow"/>
                          <a:cs typeface="Barlow"/>
                          <a:sym typeface="Barlow"/>
                        </a:rPr>
                        <a:t>Breast Cancer</a:t>
                      </a:r>
                      <a:endParaRPr sz="1900">
                        <a:latin typeface="Barlow"/>
                        <a:ea typeface="Barlow"/>
                        <a:cs typeface="Barlow"/>
                        <a:sym typeface="Barlow"/>
                      </a:endParaRPr>
                    </a:p>
                    <a:p>
                      <a:pPr indent="0" lvl="0" marL="0" rtl="0" algn="l">
                        <a:spcBef>
                          <a:spcPts val="0"/>
                        </a:spcBef>
                        <a:spcAft>
                          <a:spcPts val="0"/>
                        </a:spcAft>
                        <a:buNone/>
                      </a:pPr>
                      <a:r>
                        <a:rPr lang="en" sz="1900">
                          <a:latin typeface="Barlow"/>
                          <a:ea typeface="Barlow"/>
                          <a:cs typeface="Barlow"/>
                          <a:sym typeface="Barlow"/>
                        </a:rPr>
                        <a:t>Burkitt Lymphoma</a:t>
                      </a:r>
                      <a:endParaRPr sz="1900">
                        <a:latin typeface="Barlow"/>
                        <a:ea typeface="Barlow"/>
                        <a:cs typeface="Barlow"/>
                        <a:sym typeface="Barlow"/>
                      </a:endParaRPr>
                    </a:p>
                    <a:p>
                      <a:pPr indent="0" lvl="0" marL="0" rtl="0" algn="l">
                        <a:spcBef>
                          <a:spcPts val="0"/>
                        </a:spcBef>
                        <a:spcAft>
                          <a:spcPts val="0"/>
                        </a:spcAft>
                        <a:buNone/>
                      </a:pPr>
                      <a:r>
                        <a:rPr lang="en" sz="1900">
                          <a:latin typeface="Barlow"/>
                          <a:ea typeface="Barlow"/>
                          <a:cs typeface="Barlow"/>
                          <a:sym typeface="Barlow"/>
                        </a:rPr>
                        <a:t>COVID-19</a:t>
                      </a:r>
                      <a:endParaRPr sz="1900">
                        <a:latin typeface="Barlow"/>
                        <a:ea typeface="Barlow"/>
                        <a:cs typeface="Barlow"/>
                        <a:sym typeface="Barlow"/>
                      </a:endParaRPr>
                    </a:p>
                    <a:p>
                      <a:pPr indent="0" lvl="0" marL="0" rtl="0" algn="l">
                        <a:spcBef>
                          <a:spcPts val="0"/>
                        </a:spcBef>
                        <a:spcAft>
                          <a:spcPts val="0"/>
                        </a:spcAft>
                        <a:buNone/>
                      </a:pPr>
                      <a:r>
                        <a:rPr lang="en" sz="1900">
                          <a:latin typeface="Barlow"/>
                          <a:ea typeface="Barlow"/>
                          <a:cs typeface="Barlow"/>
                          <a:sym typeface="Barlow"/>
                        </a:rPr>
                        <a:t>Colorectal Cancer</a:t>
                      </a:r>
                      <a:endParaRPr sz="1900">
                        <a:latin typeface="Barlow"/>
                        <a:ea typeface="Barlow"/>
                        <a:cs typeface="Barlow"/>
                        <a:sym typeface="Barlow"/>
                      </a:endParaRPr>
                    </a:p>
                    <a:p>
                      <a:pPr indent="0" lvl="0" marL="0" rtl="0" algn="l">
                        <a:spcBef>
                          <a:spcPts val="0"/>
                        </a:spcBef>
                        <a:spcAft>
                          <a:spcPts val="0"/>
                        </a:spcAft>
                        <a:buNone/>
                      </a:pPr>
                      <a:r>
                        <a:rPr lang="en" sz="1900">
                          <a:latin typeface="Barlow"/>
                          <a:ea typeface="Barlow"/>
                          <a:cs typeface="Barlow"/>
                          <a:sym typeface="Barlow"/>
                        </a:rPr>
                        <a:t>Diffuse Large B-Cell </a:t>
                      </a:r>
                      <a:endParaRPr sz="1900">
                        <a:latin typeface="Barlow"/>
                        <a:ea typeface="Barlow"/>
                        <a:cs typeface="Barlow"/>
                        <a:sym typeface="Barlow"/>
                      </a:endParaRPr>
                    </a:p>
                    <a:p>
                      <a:pPr indent="0" lvl="0" marL="0" rtl="0" algn="l">
                        <a:spcBef>
                          <a:spcPts val="0"/>
                        </a:spcBef>
                        <a:spcAft>
                          <a:spcPts val="0"/>
                        </a:spcAft>
                        <a:buNone/>
                      </a:pPr>
                      <a:r>
                        <a:rPr lang="en" sz="1900">
                          <a:latin typeface="Barlow"/>
                          <a:ea typeface="Barlow"/>
                          <a:cs typeface="Barlow"/>
                          <a:sym typeface="Barlow"/>
                        </a:rPr>
                        <a:t>Lymphoma</a:t>
                      </a:r>
                      <a:endParaRPr sz="1900">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900">
                          <a:solidFill>
                            <a:schemeClr val="dk1"/>
                          </a:solidFill>
                          <a:latin typeface="Barlow"/>
                          <a:ea typeface="Barlow"/>
                          <a:cs typeface="Barlow"/>
                          <a:sym typeface="Barlow"/>
                        </a:rPr>
                        <a:t>Gastric Cancer</a:t>
                      </a:r>
                      <a:endParaRPr sz="1900">
                        <a:latin typeface="Barlow"/>
                        <a:ea typeface="Barlow"/>
                        <a:cs typeface="Barlow"/>
                        <a:sym typeface="Barlow"/>
                      </a:endParaRPr>
                    </a:p>
                    <a:p>
                      <a:pPr indent="0" lvl="0" marL="0" rtl="0" algn="l">
                        <a:spcBef>
                          <a:spcPts val="0"/>
                        </a:spcBef>
                        <a:spcAft>
                          <a:spcPts val="0"/>
                        </a:spcAft>
                        <a:buNone/>
                      </a:pPr>
                      <a:r>
                        <a:rPr lang="en" sz="1900">
                          <a:latin typeface="Barlow"/>
                          <a:ea typeface="Barlow"/>
                          <a:cs typeface="Barlow"/>
                          <a:sym typeface="Barlow"/>
                        </a:rPr>
                        <a:t>Dyslipidemia</a:t>
                      </a:r>
                      <a:endParaRPr sz="1900">
                        <a:latin typeface="Barlow"/>
                        <a:ea typeface="Barlow"/>
                        <a:cs typeface="Barlow"/>
                        <a:sym typeface="Barlow"/>
                      </a:endParaRPr>
                    </a:p>
                    <a:p>
                      <a:pPr indent="0" lvl="0" marL="0" rtl="0" algn="l">
                        <a:spcBef>
                          <a:spcPts val="0"/>
                        </a:spcBef>
                        <a:spcAft>
                          <a:spcPts val="0"/>
                        </a:spcAft>
                        <a:buNone/>
                      </a:pPr>
                      <a:r>
                        <a:rPr lang="en" sz="1900">
                          <a:latin typeface="Barlow"/>
                          <a:ea typeface="Barlow"/>
                          <a:cs typeface="Barlow"/>
                          <a:sym typeface="Barlow"/>
                        </a:rPr>
                        <a:t>Hemodialysis</a:t>
                      </a:r>
                      <a:endParaRPr sz="1900">
                        <a:latin typeface="Barlow"/>
                        <a:ea typeface="Barlow"/>
                        <a:cs typeface="Barlow"/>
                        <a:sym typeface="Barlow"/>
                      </a:endParaRPr>
                    </a:p>
                    <a:p>
                      <a:pPr indent="0" lvl="0" marL="0" rtl="0" algn="l">
                        <a:spcBef>
                          <a:spcPts val="0"/>
                        </a:spcBef>
                        <a:spcAft>
                          <a:spcPts val="0"/>
                        </a:spcAft>
                        <a:buNone/>
                      </a:pPr>
                      <a:r>
                        <a:rPr lang="en" sz="1900">
                          <a:latin typeface="Barlow"/>
                          <a:ea typeface="Barlow"/>
                          <a:cs typeface="Barlow"/>
                          <a:sym typeface="Barlow"/>
                        </a:rPr>
                        <a:t>Hepatitis B</a:t>
                      </a:r>
                      <a:endParaRPr sz="1900">
                        <a:latin typeface="Barlow"/>
                        <a:ea typeface="Barlow"/>
                        <a:cs typeface="Barlow"/>
                        <a:sym typeface="Barlow"/>
                      </a:endParaRPr>
                    </a:p>
                    <a:p>
                      <a:pPr indent="0" lvl="0" marL="0" rtl="0" algn="l">
                        <a:spcBef>
                          <a:spcPts val="0"/>
                        </a:spcBef>
                        <a:spcAft>
                          <a:spcPts val="0"/>
                        </a:spcAft>
                        <a:buNone/>
                      </a:pPr>
                      <a:r>
                        <a:rPr lang="en" sz="1900">
                          <a:latin typeface="Barlow"/>
                          <a:ea typeface="Barlow"/>
                          <a:cs typeface="Barlow"/>
                          <a:sym typeface="Barlow"/>
                        </a:rPr>
                        <a:t>Hepatocellular Carcinoma</a:t>
                      </a:r>
                      <a:endParaRPr sz="1900">
                        <a:latin typeface="Barlow"/>
                        <a:ea typeface="Barlow"/>
                        <a:cs typeface="Barlow"/>
                        <a:sym typeface="Barlow"/>
                      </a:endParaRPr>
                    </a:p>
                    <a:p>
                      <a:pPr indent="0" lvl="0" marL="0" rtl="0" algn="l">
                        <a:spcBef>
                          <a:spcPts val="0"/>
                        </a:spcBef>
                        <a:spcAft>
                          <a:spcPts val="0"/>
                        </a:spcAft>
                        <a:buNone/>
                      </a:pPr>
                      <a:r>
                        <a:rPr lang="en" sz="1900">
                          <a:latin typeface="Barlow"/>
                          <a:ea typeface="Barlow"/>
                          <a:cs typeface="Barlow"/>
                          <a:sym typeface="Barlow"/>
                        </a:rPr>
                        <a:t>Hypertension</a:t>
                      </a:r>
                      <a:endParaRPr sz="1900">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900">
                          <a:solidFill>
                            <a:schemeClr val="dk1"/>
                          </a:solidFill>
                          <a:latin typeface="Barlow"/>
                          <a:ea typeface="Barlow"/>
                          <a:cs typeface="Barlow"/>
                          <a:sym typeface="Barlow"/>
                        </a:rPr>
                        <a:t>Nicotine Dependence</a:t>
                      </a:r>
                      <a:endParaRPr sz="19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900">
                          <a:solidFill>
                            <a:schemeClr val="dk1"/>
                          </a:solidFill>
                          <a:latin typeface="Barlow"/>
                          <a:ea typeface="Barlow"/>
                          <a:cs typeface="Barlow"/>
                          <a:sym typeface="Barlow"/>
                        </a:rPr>
                        <a:t>Pediatric Asthma</a:t>
                      </a:r>
                      <a:endParaRPr sz="1900">
                        <a:latin typeface="Barlow"/>
                        <a:ea typeface="Barlow"/>
                        <a:cs typeface="Barlow"/>
                        <a:sym typeface="Barlow"/>
                      </a:endParaRPr>
                    </a:p>
                  </a:txBody>
                  <a:tcPr marT="91425" marB="91425" marR="91425" marL="91425">
                    <a:solidFill>
                      <a:schemeClr val="lt1"/>
                    </a:solidFill>
                  </a:tcPr>
                </a:tc>
                <a:tc>
                  <a:txBody>
                    <a:bodyPr/>
                    <a:lstStyle/>
                    <a:p>
                      <a:pPr indent="0" lvl="0" marL="0" rtl="0" algn="l">
                        <a:spcBef>
                          <a:spcPts val="0"/>
                        </a:spcBef>
                        <a:spcAft>
                          <a:spcPts val="0"/>
                        </a:spcAft>
                        <a:buClr>
                          <a:schemeClr val="dk1"/>
                        </a:buClr>
                        <a:buSzPts val="1100"/>
                        <a:buFont typeface="Arial"/>
                        <a:buNone/>
                      </a:pPr>
                      <a:r>
                        <a:rPr lang="en" sz="1900">
                          <a:solidFill>
                            <a:schemeClr val="dk1"/>
                          </a:solidFill>
                          <a:latin typeface="Barlow"/>
                          <a:ea typeface="Barlow"/>
                          <a:cs typeface="Barlow"/>
                          <a:sym typeface="Barlow"/>
                        </a:rPr>
                        <a:t>Palliative and End-of-Life Care for Cancer Patients</a:t>
                      </a:r>
                      <a:endParaRPr sz="19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900">
                          <a:solidFill>
                            <a:schemeClr val="dk1"/>
                          </a:solidFill>
                          <a:latin typeface="Barlow"/>
                          <a:ea typeface="Barlow"/>
                          <a:cs typeface="Barlow"/>
                          <a:sym typeface="Barlow"/>
                        </a:rPr>
                        <a:t>Pediatric Community-Acquired Pneumonia</a:t>
                      </a:r>
                      <a:endParaRPr sz="19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900">
                          <a:solidFill>
                            <a:schemeClr val="dk1"/>
                          </a:solidFill>
                          <a:latin typeface="Barlow"/>
                          <a:ea typeface="Barlow"/>
                          <a:cs typeface="Barlow"/>
                          <a:sym typeface="Barlow"/>
                        </a:rPr>
                        <a:t>Pediatric and Adult Immunization</a:t>
                      </a:r>
                      <a:endParaRPr sz="19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900">
                          <a:solidFill>
                            <a:schemeClr val="dk1"/>
                          </a:solidFill>
                          <a:latin typeface="Barlow"/>
                          <a:ea typeface="Barlow"/>
                          <a:cs typeface="Barlow"/>
                          <a:sym typeface="Barlow"/>
                        </a:rPr>
                        <a:t>Periodic Health Examination</a:t>
                      </a:r>
                      <a:endParaRPr sz="19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900">
                          <a:solidFill>
                            <a:schemeClr val="dk1"/>
                          </a:solidFill>
                          <a:latin typeface="Barlow"/>
                          <a:ea typeface="Barlow"/>
                          <a:cs typeface="Barlow"/>
                          <a:sym typeface="Barlow"/>
                        </a:rPr>
                        <a:t>Prostate Cancer</a:t>
                      </a:r>
                      <a:endParaRPr sz="19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900">
                          <a:solidFill>
                            <a:schemeClr val="dk1"/>
                          </a:solidFill>
                          <a:latin typeface="Barlow"/>
                          <a:ea typeface="Barlow"/>
                          <a:cs typeface="Barlow"/>
                          <a:sym typeface="Barlow"/>
                        </a:rPr>
                        <a:t>Stroke</a:t>
                      </a:r>
                      <a:endParaRPr sz="19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900">
                          <a:solidFill>
                            <a:schemeClr val="dk1"/>
                          </a:solidFill>
                          <a:latin typeface="Barlow"/>
                          <a:ea typeface="Barlow"/>
                          <a:cs typeface="Barlow"/>
                          <a:sym typeface="Barlow"/>
                        </a:rPr>
                        <a:t>Well-Differentiated Thyroid Cancer</a:t>
                      </a:r>
                      <a:endParaRPr sz="19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900">
                          <a:solidFill>
                            <a:schemeClr val="dk1"/>
                          </a:solidFill>
                          <a:latin typeface="Barlow"/>
                          <a:ea typeface="Barlow"/>
                          <a:cs typeface="Barlow"/>
                          <a:sym typeface="Barlow"/>
                        </a:rPr>
                        <a:t>Adult immunizations</a:t>
                      </a:r>
                      <a:endParaRPr sz="1900">
                        <a:solidFill>
                          <a:schemeClr val="dk1"/>
                        </a:solidFill>
                        <a:latin typeface="Barlow"/>
                        <a:ea typeface="Barlow"/>
                        <a:cs typeface="Barlow"/>
                        <a:sym typeface="Barlow"/>
                      </a:endParaRPr>
                    </a:p>
                    <a:p>
                      <a:pPr indent="0" lvl="0" marL="0" rtl="0" algn="l">
                        <a:spcBef>
                          <a:spcPts val="0"/>
                        </a:spcBef>
                        <a:spcAft>
                          <a:spcPts val="0"/>
                        </a:spcAft>
                        <a:buNone/>
                      </a:pPr>
                      <a:r>
                        <a:rPr lang="en" sz="1900">
                          <a:solidFill>
                            <a:schemeClr val="dk1"/>
                          </a:solidFill>
                          <a:latin typeface="Barlow"/>
                          <a:ea typeface="Barlow"/>
                          <a:cs typeface="Barlow"/>
                          <a:sym typeface="Barlow"/>
                        </a:rPr>
                        <a:t>Chronic obstructive pulmonary disease</a:t>
                      </a:r>
                      <a:endParaRPr sz="19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900">
                          <a:solidFill>
                            <a:schemeClr val="dk1"/>
                          </a:solidFill>
                          <a:latin typeface="Barlow"/>
                          <a:ea typeface="Barlow"/>
                          <a:cs typeface="Barlow"/>
                          <a:sym typeface="Barlow"/>
                        </a:rPr>
                        <a:t>Common dermatologic conditions</a:t>
                      </a:r>
                      <a:endParaRPr sz="19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900">
                          <a:solidFill>
                            <a:schemeClr val="dk1"/>
                          </a:solidFill>
                          <a:latin typeface="Barlow"/>
                          <a:ea typeface="Barlow"/>
                          <a:cs typeface="Barlow"/>
                          <a:sym typeface="Barlow"/>
                        </a:rPr>
                        <a:t>Dengue</a:t>
                      </a:r>
                      <a:endParaRPr sz="19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900">
                          <a:solidFill>
                            <a:schemeClr val="dk1"/>
                          </a:solidFill>
                          <a:latin typeface="Barlow"/>
                          <a:ea typeface="Barlow"/>
                          <a:cs typeface="Barlow"/>
                          <a:sym typeface="Barlow"/>
                        </a:rPr>
                        <a:t>Hearing disorders screening</a:t>
                      </a:r>
                      <a:endParaRPr sz="19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900">
                          <a:solidFill>
                            <a:schemeClr val="dk1"/>
                          </a:solidFill>
                          <a:latin typeface="Barlow"/>
                          <a:ea typeface="Barlow"/>
                          <a:cs typeface="Barlow"/>
                          <a:sym typeface="Barlow"/>
                        </a:rPr>
                        <a:t>Heart failure</a:t>
                      </a:r>
                      <a:endParaRPr sz="19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900">
                          <a:solidFill>
                            <a:schemeClr val="dk1"/>
                          </a:solidFill>
                          <a:latin typeface="Barlow"/>
                          <a:ea typeface="Barlow"/>
                          <a:cs typeface="Barlow"/>
                          <a:sym typeface="Barlow"/>
                        </a:rPr>
                        <a:t>Infectious diseases screening</a:t>
                      </a:r>
                      <a:endParaRPr sz="19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900">
                          <a:solidFill>
                            <a:schemeClr val="dk1"/>
                          </a:solidFill>
                          <a:latin typeface="Barlow"/>
                          <a:ea typeface="Barlow"/>
                          <a:cs typeface="Barlow"/>
                          <a:sym typeface="Barlow"/>
                        </a:rPr>
                        <a:t>Musculoskeletal disorders screening</a:t>
                      </a:r>
                      <a:endParaRPr sz="19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900">
                          <a:solidFill>
                            <a:schemeClr val="dk1"/>
                          </a:solidFill>
                          <a:latin typeface="Barlow"/>
                          <a:ea typeface="Barlow"/>
                          <a:cs typeface="Barlow"/>
                          <a:sym typeface="Barlow"/>
                        </a:rPr>
                        <a:t>Oral, head, and neck cancer</a:t>
                      </a:r>
                      <a:endParaRPr sz="19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900">
                          <a:solidFill>
                            <a:schemeClr val="dk1"/>
                          </a:solidFill>
                          <a:latin typeface="Barlow"/>
                          <a:ea typeface="Barlow"/>
                          <a:cs typeface="Barlow"/>
                          <a:sym typeface="Barlow"/>
                        </a:rPr>
                        <a:t>Overweight and obesity</a:t>
                      </a:r>
                      <a:endParaRPr sz="19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900">
                          <a:solidFill>
                            <a:schemeClr val="dk1"/>
                          </a:solidFill>
                          <a:latin typeface="Barlow"/>
                          <a:ea typeface="Barlow"/>
                          <a:cs typeface="Barlow"/>
                          <a:sym typeface="Barlow"/>
                        </a:rPr>
                        <a:t>Pediatric immunizations</a:t>
                      </a:r>
                      <a:endParaRPr sz="19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900">
                          <a:solidFill>
                            <a:schemeClr val="dk1"/>
                          </a:solidFill>
                          <a:latin typeface="Barlow"/>
                          <a:ea typeface="Barlow"/>
                          <a:cs typeface="Barlow"/>
                          <a:sym typeface="Barlow"/>
                        </a:rPr>
                        <a:t>Prenatal disorders screening</a:t>
                      </a:r>
                      <a:endParaRPr sz="19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900">
                          <a:solidFill>
                            <a:schemeClr val="dk1"/>
                          </a:solidFill>
                          <a:latin typeface="Barlow"/>
                          <a:ea typeface="Barlow"/>
                          <a:cs typeface="Barlow"/>
                          <a:sym typeface="Barlow"/>
                        </a:rPr>
                        <a:t>Renal, metabolic, and nutritional screening</a:t>
                      </a:r>
                      <a:endParaRPr sz="19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900">
                          <a:solidFill>
                            <a:schemeClr val="dk1"/>
                          </a:solidFill>
                          <a:latin typeface="Barlow"/>
                          <a:ea typeface="Barlow"/>
                          <a:cs typeface="Barlow"/>
                          <a:sym typeface="Barlow"/>
                        </a:rPr>
                        <a:t>Urinary tract infection</a:t>
                      </a:r>
                      <a:endParaRPr sz="19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900">
                          <a:solidFill>
                            <a:schemeClr val="dk1"/>
                          </a:solidFill>
                          <a:latin typeface="Barlow"/>
                          <a:ea typeface="Barlow"/>
                          <a:cs typeface="Barlow"/>
                          <a:sym typeface="Barlow"/>
                        </a:rPr>
                        <a:t>Vision disorders screening</a:t>
                      </a:r>
                      <a:endParaRPr sz="1900">
                        <a:solidFill>
                          <a:schemeClr val="dk1"/>
                        </a:solidFill>
                        <a:latin typeface="Barlow"/>
                        <a:ea typeface="Barlow"/>
                        <a:cs typeface="Barlow"/>
                        <a:sym typeface="Barlow"/>
                      </a:endParaRPr>
                    </a:p>
                    <a:p>
                      <a:pPr indent="0" lvl="0" marL="0" rtl="0" algn="l">
                        <a:spcBef>
                          <a:spcPts val="0"/>
                        </a:spcBef>
                        <a:spcAft>
                          <a:spcPts val="0"/>
                        </a:spcAft>
                        <a:buNone/>
                      </a:pPr>
                      <a:r>
                        <a:rPr lang="en" sz="1900">
                          <a:solidFill>
                            <a:schemeClr val="dk1"/>
                          </a:solidFill>
                          <a:latin typeface="Barlow"/>
                          <a:ea typeface="Barlow"/>
                          <a:cs typeface="Barlow"/>
                          <a:sym typeface="Barlow"/>
                        </a:rPr>
                        <a:t>Wilms tumor</a:t>
                      </a:r>
                      <a:endParaRPr sz="19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900">
                          <a:solidFill>
                            <a:schemeClr val="dk1"/>
                          </a:solidFill>
                          <a:latin typeface="Barlow"/>
                          <a:ea typeface="Barlow"/>
                          <a:cs typeface="Barlow"/>
                          <a:sym typeface="Barlow"/>
                        </a:rPr>
                        <a:t>Isolated Mandibular Fracture</a:t>
                      </a:r>
                      <a:endParaRPr sz="19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900">
                          <a:solidFill>
                            <a:schemeClr val="dk1"/>
                          </a:solidFill>
                          <a:latin typeface="Barlow"/>
                          <a:ea typeface="Barlow"/>
                          <a:cs typeface="Barlow"/>
                          <a:sym typeface="Barlow"/>
                        </a:rPr>
                        <a:t>Leprosy</a:t>
                      </a:r>
                      <a:endParaRPr sz="19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900">
                          <a:solidFill>
                            <a:schemeClr val="dk1"/>
                          </a:solidFill>
                          <a:latin typeface="Barlow"/>
                          <a:ea typeface="Barlow"/>
                          <a:cs typeface="Barlow"/>
                          <a:sym typeface="Barlow"/>
                        </a:rPr>
                        <a:t>Lifestyle Advice</a:t>
                      </a:r>
                      <a:endParaRPr sz="19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900">
                          <a:solidFill>
                            <a:schemeClr val="dk1"/>
                          </a:solidFill>
                          <a:latin typeface="Barlow"/>
                          <a:ea typeface="Barlow"/>
                          <a:cs typeface="Barlow"/>
                          <a:sym typeface="Barlow"/>
                        </a:rPr>
                        <a:t>Low Back Pain</a:t>
                      </a:r>
                      <a:endParaRPr sz="19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900">
                          <a:solidFill>
                            <a:schemeClr val="dk1"/>
                          </a:solidFill>
                          <a:latin typeface="Barlow"/>
                          <a:ea typeface="Barlow"/>
                          <a:cs typeface="Barlow"/>
                          <a:sym typeface="Barlow"/>
                        </a:rPr>
                        <a:t>Lung Carcinoma</a:t>
                      </a:r>
                      <a:endParaRPr b="1" sz="1900">
                        <a:solidFill>
                          <a:schemeClr val="lt1"/>
                        </a:solidFill>
                        <a:latin typeface="Barlow"/>
                        <a:ea typeface="Barlow"/>
                        <a:cs typeface="Barlow"/>
                        <a:sym typeface="Barlow"/>
                      </a:endParaRPr>
                    </a:p>
                    <a:p>
                      <a:pPr indent="0" lvl="0" marL="0" rtl="0" algn="l">
                        <a:spcBef>
                          <a:spcPts val="0"/>
                        </a:spcBef>
                        <a:spcAft>
                          <a:spcPts val="0"/>
                        </a:spcAft>
                        <a:buNone/>
                      </a:pPr>
                      <a:r>
                        <a:rPr lang="en" sz="1900">
                          <a:solidFill>
                            <a:schemeClr val="dk1"/>
                          </a:solidFill>
                          <a:latin typeface="Barlow"/>
                          <a:ea typeface="Barlow"/>
                          <a:cs typeface="Barlow"/>
                          <a:sym typeface="Barlow"/>
                        </a:rPr>
                        <a:t>Hyperthyroidism</a:t>
                      </a:r>
                      <a:endParaRPr sz="1900">
                        <a:solidFill>
                          <a:schemeClr val="dk1"/>
                        </a:solidFill>
                        <a:latin typeface="Barlow"/>
                        <a:ea typeface="Barlow"/>
                        <a:cs typeface="Barlow"/>
                        <a:sym typeface="Barlow"/>
                      </a:endParaRPr>
                    </a:p>
                  </a:txBody>
                  <a:tcPr marT="91425" marB="91425" marR="91425" marL="91425">
                    <a:solidFill>
                      <a:schemeClr val="lt1"/>
                    </a:solidFill>
                  </a:tcPr>
                </a:tc>
                <a:tc>
                  <a:txBody>
                    <a:bodyPr/>
                    <a:lstStyle/>
                    <a:p>
                      <a:pPr indent="0" lvl="0" marL="0" rtl="0" algn="l">
                        <a:spcBef>
                          <a:spcPts val="0"/>
                        </a:spcBef>
                        <a:spcAft>
                          <a:spcPts val="0"/>
                        </a:spcAft>
                        <a:buNone/>
                      </a:pPr>
                      <a:r>
                        <a:rPr lang="en" sz="1900">
                          <a:latin typeface="Barlow"/>
                          <a:ea typeface="Barlow"/>
                          <a:cs typeface="Barlow"/>
                          <a:sym typeface="Barlow"/>
                        </a:rPr>
                        <a:t>Animal bite</a:t>
                      </a:r>
                      <a:endParaRPr sz="1900">
                        <a:latin typeface="Barlow"/>
                        <a:ea typeface="Barlow"/>
                        <a:cs typeface="Barlow"/>
                        <a:sym typeface="Barlow"/>
                      </a:endParaRPr>
                    </a:p>
                    <a:p>
                      <a:pPr indent="0" lvl="0" marL="0" rtl="0" algn="l">
                        <a:spcBef>
                          <a:spcPts val="0"/>
                        </a:spcBef>
                        <a:spcAft>
                          <a:spcPts val="0"/>
                        </a:spcAft>
                        <a:buNone/>
                      </a:pPr>
                      <a:r>
                        <a:rPr lang="en" sz="1900">
                          <a:latin typeface="Barlow"/>
                          <a:ea typeface="Barlow"/>
                          <a:cs typeface="Barlow"/>
                          <a:sym typeface="Barlow"/>
                        </a:rPr>
                        <a:t>Asthma</a:t>
                      </a:r>
                      <a:endParaRPr sz="1900">
                        <a:latin typeface="Barlow"/>
                        <a:ea typeface="Barlow"/>
                        <a:cs typeface="Barlow"/>
                        <a:sym typeface="Barlow"/>
                      </a:endParaRPr>
                    </a:p>
                    <a:p>
                      <a:pPr indent="0" lvl="0" marL="0" rtl="0" algn="l">
                        <a:spcBef>
                          <a:spcPts val="0"/>
                        </a:spcBef>
                        <a:spcAft>
                          <a:spcPts val="0"/>
                        </a:spcAft>
                        <a:buNone/>
                      </a:pPr>
                      <a:r>
                        <a:rPr lang="en" sz="1900">
                          <a:latin typeface="Barlow"/>
                          <a:ea typeface="Barlow"/>
                          <a:cs typeface="Barlow"/>
                          <a:sym typeface="Barlow"/>
                        </a:rPr>
                        <a:t>COVID, EREID, and other Outbreak-Prone Diseases</a:t>
                      </a:r>
                      <a:endParaRPr sz="1900">
                        <a:latin typeface="Barlow"/>
                        <a:ea typeface="Barlow"/>
                        <a:cs typeface="Barlow"/>
                        <a:sym typeface="Barlow"/>
                      </a:endParaRPr>
                    </a:p>
                    <a:p>
                      <a:pPr indent="0" lvl="0" marL="0" rtl="0" algn="l">
                        <a:spcBef>
                          <a:spcPts val="0"/>
                        </a:spcBef>
                        <a:spcAft>
                          <a:spcPts val="0"/>
                        </a:spcAft>
                        <a:buNone/>
                      </a:pPr>
                      <a:r>
                        <a:rPr lang="en" sz="1900">
                          <a:latin typeface="Barlow"/>
                          <a:ea typeface="Barlow"/>
                          <a:cs typeface="Barlow"/>
                          <a:sym typeface="Barlow"/>
                        </a:rPr>
                        <a:t>HIV</a:t>
                      </a:r>
                      <a:endParaRPr sz="1900">
                        <a:latin typeface="Barlow"/>
                        <a:ea typeface="Barlow"/>
                        <a:cs typeface="Barlow"/>
                        <a:sym typeface="Barlow"/>
                      </a:endParaRPr>
                    </a:p>
                    <a:p>
                      <a:pPr indent="0" lvl="0" marL="0" rtl="0" algn="l">
                        <a:spcBef>
                          <a:spcPts val="0"/>
                        </a:spcBef>
                        <a:spcAft>
                          <a:spcPts val="0"/>
                        </a:spcAft>
                        <a:buNone/>
                      </a:pPr>
                      <a:r>
                        <a:rPr lang="en" sz="1900">
                          <a:latin typeface="Barlow"/>
                          <a:ea typeface="Barlow"/>
                          <a:cs typeface="Barlow"/>
                          <a:sym typeface="Barlow"/>
                        </a:rPr>
                        <a:t>Substance Use Disorders</a:t>
                      </a:r>
                      <a:endParaRPr sz="1900">
                        <a:latin typeface="Barlow"/>
                        <a:ea typeface="Barlow"/>
                        <a:cs typeface="Barlow"/>
                        <a:sym typeface="Barlow"/>
                      </a:endParaRPr>
                    </a:p>
                  </a:txBody>
                  <a:tcPr marT="91425" marB="91425" marR="91425" marL="91425">
                    <a:lnB cap="flat" cmpd="sng" w="9525">
                      <a:solidFill>
                        <a:srgbClr val="9E9E9E"/>
                      </a:solidFill>
                      <a:prstDash val="solid"/>
                      <a:round/>
                      <a:headEnd len="sm" w="sm" type="none"/>
                      <a:tailEnd len="sm" w="sm" type="none"/>
                    </a:lnB>
                    <a:solidFill>
                      <a:schemeClr val="lt1"/>
                    </a:solidFill>
                  </a:tcPr>
                </a:tc>
              </a:tr>
            </a:tbl>
          </a:graphicData>
        </a:graphic>
      </p:graphicFrame>
      <p:sp>
        <p:nvSpPr>
          <p:cNvPr id="475" name="Google Shape;475;p54"/>
          <p:cNvSpPr txBox="1"/>
          <p:nvPr/>
        </p:nvSpPr>
        <p:spPr>
          <a:xfrm>
            <a:off x="3960950" y="0"/>
            <a:ext cx="15017100" cy="391200"/>
          </a:xfrm>
          <a:prstGeom prst="rect">
            <a:avLst/>
          </a:prstGeom>
          <a:noFill/>
          <a:ln>
            <a:noFill/>
          </a:ln>
        </p:spPr>
        <p:txBody>
          <a:bodyPr anchorCtr="0" anchor="t" bIns="190450" lIns="190450" spcFirstLastPara="1" rIns="190450" wrap="square" tIns="190450">
            <a:noAutofit/>
          </a:bodyPr>
          <a:lstStyle/>
          <a:p>
            <a:pPr indent="0" lvl="0" marL="0" rtl="0" algn="l">
              <a:spcBef>
                <a:spcPts val="0"/>
              </a:spcBef>
              <a:spcAft>
                <a:spcPts val="0"/>
              </a:spcAft>
              <a:buNone/>
            </a:pPr>
            <a:r>
              <a:rPr b="1" lang="en" sz="3500">
                <a:solidFill>
                  <a:srgbClr val="2E5D4D"/>
                </a:solidFill>
                <a:latin typeface="Barlow"/>
                <a:ea typeface="Barlow"/>
                <a:cs typeface="Barlow"/>
                <a:sym typeface="Barlow"/>
              </a:rPr>
              <a:t>Expanded NPGP products are publicly available and easily accessible to all</a:t>
            </a:r>
            <a:endParaRPr b="1" sz="3500">
              <a:solidFill>
                <a:srgbClr val="2E5D4D"/>
              </a:solidFill>
              <a:latin typeface="Barlow"/>
              <a:ea typeface="Barlow"/>
              <a:cs typeface="Barlow"/>
              <a:sym typeface="Barlow"/>
            </a:endParaRPr>
          </a:p>
        </p:txBody>
      </p:sp>
      <p:sp>
        <p:nvSpPr>
          <p:cNvPr id="476" name="Google Shape;476;p54"/>
          <p:cNvSpPr txBox="1"/>
          <p:nvPr>
            <p:ph idx="12" type="sldNum"/>
          </p:nvPr>
        </p:nvSpPr>
        <p:spPr>
          <a:xfrm>
            <a:off x="17614724" y="9715025"/>
            <a:ext cx="883800" cy="819900"/>
          </a:xfrm>
          <a:prstGeom prst="rect">
            <a:avLst/>
          </a:prstGeom>
        </p:spPr>
        <p:txBody>
          <a:bodyPr anchorCtr="0" anchor="ctr" bIns="190475" lIns="190475" spcFirstLastPara="1" rIns="190475" wrap="square" tIns="190475">
            <a:normAutofit/>
          </a:bodyPr>
          <a:lstStyle/>
          <a:p>
            <a:pPr indent="0" lvl="0" marL="0" rtl="0" algn="r">
              <a:spcBef>
                <a:spcPts val="0"/>
              </a:spcBef>
              <a:spcAft>
                <a:spcPts val="0"/>
              </a:spcAft>
              <a:buNone/>
            </a:pPr>
            <a:fld id="{00000000-1234-1234-1234-123412341234}" type="slidenum">
              <a:rPr lang="en"/>
              <a:t>‹#›</a:t>
            </a:fld>
            <a:endParaRPr/>
          </a:p>
        </p:txBody>
      </p:sp>
      <p:grpSp>
        <p:nvGrpSpPr>
          <p:cNvPr id="477" name="Google Shape;477;p54"/>
          <p:cNvGrpSpPr/>
          <p:nvPr/>
        </p:nvGrpSpPr>
        <p:grpSpPr>
          <a:xfrm>
            <a:off x="333492" y="19008"/>
            <a:ext cx="3608385" cy="1484468"/>
            <a:chOff x="950310" y="-1356875"/>
            <a:chExt cx="1727740" cy="589800"/>
          </a:xfrm>
        </p:grpSpPr>
        <p:sp>
          <p:nvSpPr>
            <p:cNvPr id="478" name="Google Shape;478;p54"/>
            <p:cNvSpPr/>
            <p:nvPr/>
          </p:nvSpPr>
          <p:spPr>
            <a:xfrm rot="10800000">
              <a:off x="961750" y="-1356875"/>
              <a:ext cx="1716300" cy="589800"/>
            </a:xfrm>
            <a:prstGeom prst="round2SameRect">
              <a:avLst>
                <a:gd fmla="val 41671" name="adj1"/>
                <a:gd fmla="val 0" name="adj2"/>
              </a:avLst>
            </a:prstGeom>
            <a:solidFill>
              <a:srgbClr val="2E5D4D"/>
            </a:solidFill>
            <a:ln>
              <a:noFill/>
            </a:ln>
          </p:spPr>
          <p:txBody>
            <a:bodyPr anchorCtr="0" anchor="ctr" bIns="190450" lIns="190450" spcFirstLastPara="1" rIns="190450" wrap="square" tIns="190450">
              <a:noAutofit/>
            </a:bodyPr>
            <a:lstStyle/>
            <a:p>
              <a:pPr indent="0" lvl="0" marL="0" rtl="0" algn="l">
                <a:spcBef>
                  <a:spcPts val="0"/>
                </a:spcBef>
                <a:spcAft>
                  <a:spcPts val="0"/>
                </a:spcAft>
                <a:buNone/>
              </a:pPr>
              <a:r>
                <a:t/>
              </a:r>
              <a:endParaRPr>
                <a:latin typeface="Barlow"/>
                <a:ea typeface="Barlow"/>
                <a:cs typeface="Barlow"/>
                <a:sym typeface="Barlow"/>
              </a:endParaRPr>
            </a:p>
          </p:txBody>
        </p:sp>
        <p:sp>
          <p:nvSpPr>
            <p:cNvPr id="479" name="Google Shape;479;p54"/>
            <p:cNvSpPr txBox="1"/>
            <p:nvPr/>
          </p:nvSpPr>
          <p:spPr>
            <a:xfrm>
              <a:off x="950310" y="-1303265"/>
              <a:ext cx="1716300" cy="492600"/>
            </a:xfrm>
            <a:prstGeom prst="rect">
              <a:avLst/>
            </a:prstGeom>
            <a:noFill/>
            <a:ln>
              <a:noFill/>
            </a:ln>
          </p:spPr>
          <p:txBody>
            <a:bodyPr anchorCtr="0" anchor="ctr" bIns="190450" lIns="190450" spcFirstLastPara="1" rIns="190450" wrap="square" tIns="190450">
              <a:noAutofit/>
            </a:bodyPr>
            <a:lstStyle/>
            <a:p>
              <a:pPr indent="0" lvl="0" marL="0" rtl="0" algn="ctr">
                <a:spcBef>
                  <a:spcPts val="0"/>
                </a:spcBef>
                <a:spcAft>
                  <a:spcPts val="0"/>
                </a:spcAft>
                <a:buNone/>
              </a:pPr>
              <a:r>
                <a:rPr b="1" lang="en" sz="3000">
                  <a:solidFill>
                    <a:srgbClr val="FFFFFF"/>
                  </a:solidFill>
                  <a:latin typeface="Barlow"/>
                  <a:ea typeface="Barlow"/>
                  <a:cs typeface="Barlow"/>
                  <a:sym typeface="Barlow"/>
                </a:rPr>
                <a:t>National Practice Guidelines</a:t>
              </a:r>
              <a:endParaRPr b="1" sz="3000">
                <a:solidFill>
                  <a:srgbClr val="FFFFFF"/>
                </a:solidFill>
                <a:latin typeface="Barlow"/>
                <a:ea typeface="Barlow"/>
                <a:cs typeface="Barlow"/>
                <a:sym typeface="Barlow"/>
              </a:endParaRPr>
            </a:p>
          </p:txBody>
        </p:sp>
      </p:grpSp>
      <p:sp>
        <p:nvSpPr>
          <p:cNvPr id="480" name="Google Shape;480;p54"/>
          <p:cNvSpPr txBox="1"/>
          <p:nvPr/>
        </p:nvSpPr>
        <p:spPr>
          <a:xfrm>
            <a:off x="193900" y="2109625"/>
            <a:ext cx="6867300" cy="1013400"/>
          </a:xfrm>
          <a:prstGeom prst="rect">
            <a:avLst/>
          </a:prstGeom>
          <a:solidFill>
            <a:srgbClr val="62B787"/>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3000" u="none" cap="none" strike="noStrike">
                <a:solidFill>
                  <a:srgbClr val="FFFFFF"/>
                </a:solidFill>
                <a:latin typeface="Barlow"/>
                <a:ea typeface="Barlow"/>
                <a:cs typeface="Barlow"/>
                <a:sym typeface="Barlow"/>
              </a:rPr>
              <a:t>Compendium of DOH-approved </a:t>
            </a:r>
            <a:br>
              <a:rPr b="1" i="0" lang="en" sz="3000" u="none" cap="none" strike="noStrike">
                <a:solidFill>
                  <a:srgbClr val="FFFFFF"/>
                </a:solidFill>
                <a:latin typeface="Barlow"/>
                <a:ea typeface="Barlow"/>
                <a:cs typeface="Barlow"/>
                <a:sym typeface="Barlow"/>
              </a:rPr>
            </a:br>
            <a:r>
              <a:rPr b="1" i="0" lang="en" sz="3000" u="none" cap="none" strike="noStrike">
                <a:solidFill>
                  <a:srgbClr val="FFFFFF"/>
                </a:solidFill>
                <a:latin typeface="Barlow"/>
                <a:ea typeface="Barlow"/>
                <a:cs typeface="Barlow"/>
                <a:sym typeface="Barlow"/>
              </a:rPr>
              <a:t>Clinical Practice Guidelines</a:t>
            </a:r>
            <a:endParaRPr b="1" i="0" sz="3000" u="none" cap="none" strike="noStrike">
              <a:solidFill>
                <a:srgbClr val="FFFFFF"/>
              </a:solidFill>
              <a:latin typeface="Barlow"/>
              <a:ea typeface="Barlow"/>
              <a:cs typeface="Barlow"/>
              <a:sym typeface="Barlow"/>
            </a:endParaRPr>
          </a:p>
        </p:txBody>
      </p:sp>
      <p:sp>
        <p:nvSpPr>
          <p:cNvPr id="481" name="Google Shape;481;p54"/>
          <p:cNvSpPr txBox="1"/>
          <p:nvPr/>
        </p:nvSpPr>
        <p:spPr>
          <a:xfrm>
            <a:off x="193900" y="3166850"/>
            <a:ext cx="6867300" cy="569400"/>
          </a:xfrm>
          <a:prstGeom prst="rect">
            <a:avLst/>
          </a:prstGeom>
          <a:solidFill>
            <a:srgbClr val="FFFFFF"/>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lang="en" sz="2500" u="sng">
                <a:solidFill>
                  <a:srgbClr val="0097A7"/>
                </a:solidFill>
                <a:latin typeface="Barlow"/>
                <a:ea typeface="Barlow"/>
                <a:cs typeface="Barlow"/>
                <a:sym typeface="Barlow"/>
                <a:hlinkClick r:id="rId3">
                  <a:extLst>
                    <a:ext uri="{A12FA001-AC4F-418D-AE19-62706E023703}">
                      <ahyp:hlinkClr val="tx"/>
                    </a:ext>
                  </a:extLst>
                </a:hlinkClick>
              </a:rPr>
              <a:t>www.doh.gov.ph/dpcb/doh-approved-cpg</a:t>
            </a:r>
            <a:r>
              <a:rPr b="1" lang="en" sz="2500">
                <a:latin typeface="Barlow"/>
                <a:ea typeface="Barlow"/>
                <a:cs typeface="Barlow"/>
                <a:sym typeface="Barlow"/>
              </a:rPr>
              <a:t> </a:t>
            </a:r>
            <a:endParaRPr i="0" sz="2500" u="none" cap="none" strike="noStrike">
              <a:solidFill>
                <a:srgbClr val="000000"/>
              </a:solidFill>
              <a:latin typeface="Barlow"/>
              <a:ea typeface="Barlow"/>
              <a:cs typeface="Barlow"/>
              <a:sym typeface="Barlow"/>
            </a:endParaRPr>
          </a:p>
        </p:txBody>
      </p:sp>
      <p:pic>
        <p:nvPicPr>
          <p:cNvPr id="482" name="Google Shape;482;p54"/>
          <p:cNvPicPr preferRelativeResize="0"/>
          <p:nvPr/>
        </p:nvPicPr>
        <p:blipFill>
          <a:blip r:embed="rId4">
            <a:alphaModFix/>
          </a:blip>
          <a:stretch>
            <a:fillRect/>
          </a:stretch>
        </p:blipFill>
        <p:spPr>
          <a:xfrm>
            <a:off x="152400" y="3888650"/>
            <a:ext cx="7049325" cy="4638732"/>
          </a:xfrm>
          <a:prstGeom prst="rect">
            <a:avLst/>
          </a:prstGeom>
          <a:noFill/>
          <a:ln>
            <a:noFill/>
          </a:ln>
        </p:spPr>
      </p:pic>
      <p:pic>
        <p:nvPicPr>
          <p:cNvPr id="483" name="Google Shape;483;p54"/>
          <p:cNvPicPr preferRelativeResize="0"/>
          <p:nvPr/>
        </p:nvPicPr>
        <p:blipFill rotWithShape="1">
          <a:blip r:embed="rId5">
            <a:alphaModFix/>
          </a:blip>
          <a:srcRect b="0" l="17389" r="18912" t="0"/>
          <a:stretch/>
        </p:blipFill>
        <p:spPr>
          <a:xfrm>
            <a:off x="1295825" y="9675125"/>
            <a:ext cx="883800" cy="88576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pic>
        <p:nvPicPr>
          <p:cNvPr id="488" name="Google Shape;488;p55"/>
          <p:cNvPicPr preferRelativeResize="0"/>
          <p:nvPr/>
        </p:nvPicPr>
        <p:blipFill rotWithShape="1">
          <a:blip r:embed="rId3">
            <a:alphaModFix/>
          </a:blip>
          <a:srcRect b="0" l="2400" r="0" t="0"/>
          <a:stretch/>
        </p:blipFill>
        <p:spPr>
          <a:xfrm>
            <a:off x="13015300" y="5877937"/>
            <a:ext cx="5838825" cy="3088313"/>
          </a:xfrm>
          <a:prstGeom prst="rect">
            <a:avLst/>
          </a:prstGeom>
          <a:noFill/>
          <a:ln cap="flat" cmpd="sng" w="28575">
            <a:solidFill>
              <a:schemeClr val="dk2"/>
            </a:solidFill>
            <a:prstDash val="solid"/>
            <a:round/>
            <a:headEnd len="sm" w="sm" type="none"/>
            <a:tailEnd len="sm" w="sm" type="none"/>
          </a:ln>
        </p:spPr>
      </p:pic>
      <p:sp>
        <p:nvSpPr>
          <p:cNvPr id="489" name="Google Shape;489;p55"/>
          <p:cNvSpPr txBox="1"/>
          <p:nvPr>
            <p:ph idx="12" type="sldNum"/>
          </p:nvPr>
        </p:nvSpPr>
        <p:spPr>
          <a:xfrm>
            <a:off x="17614724" y="9715025"/>
            <a:ext cx="883800" cy="819900"/>
          </a:xfrm>
          <a:prstGeom prst="rect">
            <a:avLst/>
          </a:prstGeom>
        </p:spPr>
        <p:txBody>
          <a:bodyPr anchorCtr="0" anchor="ctr" bIns="190475" lIns="190475" spcFirstLastPara="1" rIns="190475" wrap="square" tIns="190475">
            <a:normAutofit/>
          </a:bodyPr>
          <a:lstStyle/>
          <a:p>
            <a:pPr indent="0" lvl="0" marL="0" rtl="0" algn="r">
              <a:spcBef>
                <a:spcPts val="0"/>
              </a:spcBef>
              <a:spcAft>
                <a:spcPts val="0"/>
              </a:spcAft>
              <a:buNone/>
            </a:pPr>
            <a:fld id="{00000000-1234-1234-1234-123412341234}" type="slidenum">
              <a:rPr lang="en"/>
              <a:t>‹#›</a:t>
            </a:fld>
            <a:endParaRPr/>
          </a:p>
        </p:txBody>
      </p:sp>
      <p:grpSp>
        <p:nvGrpSpPr>
          <p:cNvPr id="490" name="Google Shape;490;p55"/>
          <p:cNvGrpSpPr/>
          <p:nvPr/>
        </p:nvGrpSpPr>
        <p:grpSpPr>
          <a:xfrm>
            <a:off x="333492" y="19008"/>
            <a:ext cx="3608385" cy="1484468"/>
            <a:chOff x="950310" y="-1356875"/>
            <a:chExt cx="1727740" cy="589800"/>
          </a:xfrm>
        </p:grpSpPr>
        <p:sp>
          <p:nvSpPr>
            <p:cNvPr id="491" name="Google Shape;491;p55"/>
            <p:cNvSpPr/>
            <p:nvPr/>
          </p:nvSpPr>
          <p:spPr>
            <a:xfrm rot="10800000">
              <a:off x="961750" y="-1356875"/>
              <a:ext cx="1716300" cy="589800"/>
            </a:xfrm>
            <a:prstGeom prst="round2SameRect">
              <a:avLst>
                <a:gd fmla="val 41671" name="adj1"/>
                <a:gd fmla="val 0" name="adj2"/>
              </a:avLst>
            </a:prstGeom>
            <a:solidFill>
              <a:srgbClr val="2E5D4D"/>
            </a:solidFill>
            <a:ln>
              <a:noFill/>
            </a:ln>
          </p:spPr>
          <p:txBody>
            <a:bodyPr anchorCtr="0" anchor="ctr" bIns="190450" lIns="190450" spcFirstLastPara="1" rIns="190450" wrap="square" tIns="190450">
              <a:noAutofit/>
            </a:bodyPr>
            <a:lstStyle/>
            <a:p>
              <a:pPr indent="0" lvl="0" marL="0" rtl="0" algn="l">
                <a:spcBef>
                  <a:spcPts val="0"/>
                </a:spcBef>
                <a:spcAft>
                  <a:spcPts val="0"/>
                </a:spcAft>
                <a:buNone/>
              </a:pPr>
              <a:r>
                <a:t/>
              </a:r>
              <a:endParaRPr>
                <a:latin typeface="Barlow"/>
                <a:ea typeface="Barlow"/>
                <a:cs typeface="Barlow"/>
                <a:sym typeface="Barlow"/>
              </a:endParaRPr>
            </a:p>
          </p:txBody>
        </p:sp>
        <p:sp>
          <p:nvSpPr>
            <p:cNvPr id="492" name="Google Shape;492;p55"/>
            <p:cNvSpPr txBox="1"/>
            <p:nvPr/>
          </p:nvSpPr>
          <p:spPr>
            <a:xfrm>
              <a:off x="950310" y="-1303265"/>
              <a:ext cx="1716300" cy="492600"/>
            </a:xfrm>
            <a:prstGeom prst="rect">
              <a:avLst/>
            </a:prstGeom>
            <a:noFill/>
            <a:ln>
              <a:noFill/>
            </a:ln>
          </p:spPr>
          <p:txBody>
            <a:bodyPr anchorCtr="0" anchor="ctr" bIns="190450" lIns="190450" spcFirstLastPara="1" rIns="190450" wrap="square" tIns="190450">
              <a:noAutofit/>
            </a:bodyPr>
            <a:lstStyle/>
            <a:p>
              <a:pPr indent="0" lvl="0" marL="0" rtl="0" algn="ctr">
                <a:spcBef>
                  <a:spcPts val="0"/>
                </a:spcBef>
                <a:spcAft>
                  <a:spcPts val="0"/>
                </a:spcAft>
                <a:buNone/>
              </a:pPr>
              <a:r>
                <a:rPr b="1" lang="en" sz="3000">
                  <a:solidFill>
                    <a:srgbClr val="FFFFFF"/>
                  </a:solidFill>
                  <a:latin typeface="Barlow"/>
                  <a:ea typeface="Barlow"/>
                  <a:cs typeface="Barlow"/>
                  <a:sym typeface="Barlow"/>
                </a:rPr>
                <a:t>National Practice Guidelines</a:t>
              </a:r>
              <a:endParaRPr b="1" sz="3000">
                <a:solidFill>
                  <a:srgbClr val="FFFFFF"/>
                </a:solidFill>
                <a:latin typeface="Barlow"/>
                <a:ea typeface="Barlow"/>
                <a:cs typeface="Barlow"/>
                <a:sym typeface="Barlow"/>
              </a:endParaRPr>
            </a:p>
          </p:txBody>
        </p:sp>
      </p:grpSp>
      <p:sp>
        <p:nvSpPr>
          <p:cNvPr id="493" name="Google Shape;493;p55"/>
          <p:cNvSpPr txBox="1"/>
          <p:nvPr/>
        </p:nvSpPr>
        <p:spPr>
          <a:xfrm>
            <a:off x="166050" y="1870475"/>
            <a:ext cx="7229400" cy="978600"/>
          </a:xfrm>
          <a:prstGeom prst="rect">
            <a:avLst/>
          </a:prstGeom>
          <a:solidFill>
            <a:srgbClr val="62B78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en" sz="3000">
                <a:solidFill>
                  <a:srgbClr val="FFFFFF"/>
                </a:solidFill>
                <a:latin typeface="Barlow"/>
                <a:ea typeface="Barlow"/>
                <a:cs typeface="Barlow"/>
                <a:sym typeface="Barlow"/>
              </a:rPr>
              <a:t>Interim Clinical and Public Health Guidance</a:t>
            </a:r>
            <a:endParaRPr b="1" i="0" sz="3000" u="none" cap="none" strike="noStrike">
              <a:solidFill>
                <a:srgbClr val="FFFFFF"/>
              </a:solidFill>
              <a:latin typeface="Barlow"/>
              <a:ea typeface="Barlow"/>
              <a:cs typeface="Barlow"/>
              <a:sym typeface="Barlow"/>
            </a:endParaRPr>
          </a:p>
        </p:txBody>
      </p:sp>
      <p:sp>
        <p:nvSpPr>
          <p:cNvPr id="494" name="Google Shape;494;p55"/>
          <p:cNvSpPr txBox="1"/>
          <p:nvPr/>
        </p:nvSpPr>
        <p:spPr>
          <a:xfrm>
            <a:off x="166050" y="2891450"/>
            <a:ext cx="7229400" cy="569400"/>
          </a:xfrm>
          <a:prstGeom prst="rect">
            <a:avLst/>
          </a:prstGeom>
          <a:solidFill>
            <a:srgbClr val="FFFFFF"/>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lang="en" sz="2500" u="sng">
                <a:solidFill>
                  <a:schemeClr val="hlink"/>
                </a:solidFill>
                <a:latin typeface="Barlow"/>
                <a:ea typeface="Barlow"/>
                <a:cs typeface="Barlow"/>
                <a:sym typeface="Barlow"/>
                <a:hlinkClick r:id="rId4"/>
              </a:rPr>
              <a:t>www.doh.gov.ph/dpcb/interim-guidance</a:t>
            </a:r>
            <a:r>
              <a:rPr b="1" lang="en" sz="2500">
                <a:latin typeface="Barlow"/>
                <a:ea typeface="Barlow"/>
                <a:cs typeface="Barlow"/>
                <a:sym typeface="Barlow"/>
              </a:rPr>
              <a:t> </a:t>
            </a:r>
            <a:endParaRPr i="0" sz="2500" u="none" cap="none" strike="noStrike">
              <a:solidFill>
                <a:srgbClr val="000000"/>
              </a:solidFill>
              <a:latin typeface="Barlow"/>
              <a:ea typeface="Barlow"/>
              <a:cs typeface="Barlow"/>
              <a:sym typeface="Barlow"/>
            </a:endParaRPr>
          </a:p>
        </p:txBody>
      </p:sp>
      <p:sp>
        <p:nvSpPr>
          <p:cNvPr id="495" name="Google Shape;495;p55"/>
          <p:cNvSpPr txBox="1"/>
          <p:nvPr/>
        </p:nvSpPr>
        <p:spPr>
          <a:xfrm>
            <a:off x="3960950" y="0"/>
            <a:ext cx="15017100" cy="1484400"/>
          </a:xfrm>
          <a:prstGeom prst="rect">
            <a:avLst/>
          </a:prstGeom>
          <a:noFill/>
          <a:ln>
            <a:noFill/>
          </a:ln>
        </p:spPr>
        <p:txBody>
          <a:bodyPr anchorCtr="0" anchor="t" bIns="190450" lIns="190450" spcFirstLastPara="1" rIns="190450" wrap="square" tIns="190450">
            <a:noAutofit/>
          </a:bodyPr>
          <a:lstStyle/>
          <a:p>
            <a:pPr indent="0" lvl="0" marL="0" rtl="0" algn="l">
              <a:spcBef>
                <a:spcPts val="0"/>
              </a:spcBef>
              <a:spcAft>
                <a:spcPts val="0"/>
              </a:spcAft>
              <a:buNone/>
            </a:pPr>
            <a:r>
              <a:rPr b="1" lang="en" sz="3500">
                <a:solidFill>
                  <a:srgbClr val="2E5D4D"/>
                </a:solidFill>
                <a:latin typeface="Barlow"/>
                <a:ea typeface="Barlow"/>
                <a:cs typeface="Barlow"/>
                <a:sym typeface="Barlow"/>
              </a:rPr>
              <a:t>Expanded NPGP products are publicly available and easily accessible to all</a:t>
            </a:r>
            <a:endParaRPr b="1" sz="3500">
              <a:solidFill>
                <a:srgbClr val="2E5D4D"/>
              </a:solidFill>
              <a:latin typeface="Barlow"/>
              <a:ea typeface="Barlow"/>
              <a:cs typeface="Barlow"/>
              <a:sym typeface="Barlow"/>
            </a:endParaRPr>
          </a:p>
        </p:txBody>
      </p:sp>
      <p:pic>
        <p:nvPicPr>
          <p:cNvPr id="496" name="Google Shape;496;p55"/>
          <p:cNvPicPr preferRelativeResize="0"/>
          <p:nvPr/>
        </p:nvPicPr>
        <p:blipFill rotWithShape="1">
          <a:blip r:embed="rId5">
            <a:alphaModFix/>
          </a:blip>
          <a:srcRect b="24766" l="0" r="0" t="5111"/>
          <a:stretch/>
        </p:blipFill>
        <p:spPr>
          <a:xfrm>
            <a:off x="7575975" y="1640250"/>
            <a:ext cx="5258900" cy="4237675"/>
          </a:xfrm>
          <a:prstGeom prst="rect">
            <a:avLst/>
          </a:prstGeom>
          <a:noFill/>
          <a:ln cap="flat" cmpd="sng" w="28575">
            <a:solidFill>
              <a:schemeClr val="dk2"/>
            </a:solidFill>
            <a:prstDash val="solid"/>
            <a:round/>
            <a:headEnd len="sm" w="sm" type="none"/>
            <a:tailEnd len="sm" w="sm" type="none"/>
          </a:ln>
        </p:spPr>
      </p:pic>
      <p:pic>
        <p:nvPicPr>
          <p:cNvPr id="497" name="Google Shape;497;p55"/>
          <p:cNvPicPr preferRelativeResize="0"/>
          <p:nvPr/>
        </p:nvPicPr>
        <p:blipFill>
          <a:blip r:embed="rId6">
            <a:alphaModFix/>
          </a:blip>
          <a:stretch>
            <a:fillRect/>
          </a:stretch>
        </p:blipFill>
        <p:spPr>
          <a:xfrm>
            <a:off x="13015300" y="2094700"/>
            <a:ext cx="5838825" cy="3172925"/>
          </a:xfrm>
          <a:prstGeom prst="rect">
            <a:avLst/>
          </a:prstGeom>
          <a:noFill/>
          <a:ln cap="flat" cmpd="sng" w="28575">
            <a:solidFill>
              <a:schemeClr val="dk2"/>
            </a:solidFill>
            <a:prstDash val="solid"/>
            <a:round/>
            <a:headEnd len="sm" w="sm" type="none"/>
            <a:tailEnd len="sm" w="sm" type="none"/>
          </a:ln>
        </p:spPr>
      </p:pic>
      <p:pic>
        <p:nvPicPr>
          <p:cNvPr id="498" name="Google Shape;498;p55"/>
          <p:cNvPicPr preferRelativeResize="0"/>
          <p:nvPr/>
        </p:nvPicPr>
        <p:blipFill rotWithShape="1">
          <a:blip r:embed="rId7">
            <a:alphaModFix/>
          </a:blip>
          <a:srcRect b="17234" l="38304" r="38337" t="18695"/>
          <a:stretch/>
        </p:blipFill>
        <p:spPr>
          <a:xfrm>
            <a:off x="19725000" y="6596700"/>
            <a:ext cx="3333101" cy="4118926"/>
          </a:xfrm>
          <a:prstGeom prst="rect">
            <a:avLst/>
          </a:prstGeom>
          <a:noFill/>
          <a:ln cap="flat" cmpd="sng" w="9525">
            <a:solidFill>
              <a:srgbClr val="000000"/>
            </a:solidFill>
            <a:prstDash val="solid"/>
            <a:round/>
            <a:headEnd len="sm" w="sm" type="none"/>
            <a:tailEnd len="sm" w="sm" type="none"/>
          </a:ln>
        </p:spPr>
      </p:pic>
      <p:pic>
        <p:nvPicPr>
          <p:cNvPr id="499" name="Google Shape;499;p55"/>
          <p:cNvPicPr preferRelativeResize="0"/>
          <p:nvPr/>
        </p:nvPicPr>
        <p:blipFill rotWithShape="1">
          <a:blip r:embed="rId8">
            <a:alphaModFix/>
          </a:blip>
          <a:srcRect b="17593" l="38111" r="38204" t="18594"/>
          <a:stretch/>
        </p:blipFill>
        <p:spPr>
          <a:xfrm>
            <a:off x="23464175" y="6596700"/>
            <a:ext cx="3333101" cy="4118926"/>
          </a:xfrm>
          <a:prstGeom prst="rect">
            <a:avLst/>
          </a:prstGeom>
          <a:noFill/>
          <a:ln cap="flat" cmpd="sng" w="9525">
            <a:solidFill>
              <a:srgbClr val="000000"/>
            </a:solidFill>
            <a:prstDash val="solid"/>
            <a:round/>
            <a:headEnd len="sm" w="sm" type="none"/>
            <a:tailEnd len="sm" w="sm" type="none"/>
          </a:ln>
        </p:spPr>
      </p:pic>
      <p:pic>
        <p:nvPicPr>
          <p:cNvPr id="500" name="Google Shape;500;p55"/>
          <p:cNvPicPr preferRelativeResize="0"/>
          <p:nvPr/>
        </p:nvPicPr>
        <p:blipFill>
          <a:blip r:embed="rId9">
            <a:alphaModFix/>
          </a:blip>
          <a:stretch>
            <a:fillRect/>
          </a:stretch>
        </p:blipFill>
        <p:spPr>
          <a:xfrm>
            <a:off x="7575975" y="6264000"/>
            <a:ext cx="5258900" cy="3120392"/>
          </a:xfrm>
          <a:prstGeom prst="rect">
            <a:avLst/>
          </a:prstGeom>
          <a:noFill/>
          <a:ln cap="flat" cmpd="sng" w="28575">
            <a:solidFill>
              <a:schemeClr val="dk2"/>
            </a:solidFill>
            <a:prstDash val="solid"/>
            <a:round/>
            <a:headEnd len="sm" w="sm" type="none"/>
            <a:tailEnd len="sm" w="sm" type="none"/>
          </a:ln>
        </p:spPr>
      </p:pic>
      <p:pic>
        <p:nvPicPr>
          <p:cNvPr id="501" name="Google Shape;501;p55"/>
          <p:cNvPicPr preferRelativeResize="0"/>
          <p:nvPr/>
        </p:nvPicPr>
        <p:blipFill>
          <a:blip r:embed="rId10">
            <a:alphaModFix/>
          </a:blip>
          <a:stretch>
            <a:fillRect/>
          </a:stretch>
        </p:blipFill>
        <p:spPr>
          <a:xfrm>
            <a:off x="152400" y="3613250"/>
            <a:ext cx="7271174" cy="4632960"/>
          </a:xfrm>
          <a:prstGeom prst="rect">
            <a:avLst/>
          </a:prstGeom>
          <a:noFill/>
          <a:ln>
            <a:noFill/>
          </a:ln>
        </p:spPr>
      </p:pic>
      <p:pic>
        <p:nvPicPr>
          <p:cNvPr id="502" name="Google Shape;502;p55"/>
          <p:cNvPicPr preferRelativeResize="0"/>
          <p:nvPr/>
        </p:nvPicPr>
        <p:blipFill rotWithShape="1">
          <a:blip r:embed="rId11">
            <a:alphaModFix/>
          </a:blip>
          <a:srcRect b="0" l="17389" r="18912" t="0"/>
          <a:stretch/>
        </p:blipFill>
        <p:spPr>
          <a:xfrm>
            <a:off x="1295825" y="9675125"/>
            <a:ext cx="883800" cy="88576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